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96" r:id="rId4"/>
    <p:sldMasterId id="2147483720" r:id="rId5"/>
    <p:sldMasterId id="2147483732" r:id="rId6"/>
  </p:sldMasterIdLst>
  <p:notesMasterIdLst>
    <p:notesMasterId r:id="rId31"/>
  </p:notesMasterIdLst>
  <p:handoutMasterIdLst>
    <p:handoutMasterId r:id="rId32"/>
  </p:handoutMasterIdLst>
  <p:sldIdLst>
    <p:sldId id="306" r:id="rId7"/>
    <p:sldId id="256" r:id="rId8"/>
    <p:sldId id="282" r:id="rId9"/>
    <p:sldId id="281" r:id="rId10"/>
    <p:sldId id="303" r:id="rId11"/>
    <p:sldId id="270" r:id="rId12"/>
    <p:sldId id="269" r:id="rId13"/>
    <p:sldId id="258" r:id="rId14"/>
    <p:sldId id="259" r:id="rId15"/>
    <p:sldId id="284" r:id="rId16"/>
    <p:sldId id="285" r:id="rId17"/>
    <p:sldId id="260" r:id="rId18"/>
    <p:sldId id="264" r:id="rId19"/>
    <p:sldId id="266" r:id="rId20"/>
    <p:sldId id="271" r:id="rId21"/>
    <p:sldId id="265" r:id="rId22"/>
    <p:sldId id="262" r:id="rId23"/>
    <p:sldId id="261" r:id="rId24"/>
    <p:sldId id="263" r:id="rId25"/>
    <p:sldId id="268" r:id="rId26"/>
    <p:sldId id="286" r:id="rId27"/>
    <p:sldId id="287" r:id="rId28"/>
    <p:sldId id="289" r:id="rId29"/>
    <p:sldId id="305" r:id="rId30"/>
  </p:sldIdLst>
  <p:sldSz cx="9144000" cy="6858000" type="screen4x3"/>
  <p:notesSz cx="7315200" cy="9601200"/>
  <p:embeddedFontLst>
    <p:embeddedFont>
      <p:font typeface="Aharoni" pitchFamily="2" charset="-79"/>
      <p:bold r:id="rId33"/>
    </p:embeddedFont>
    <p:embeddedFont>
      <p:font typeface="Cambria" pitchFamily="18" charset="0"/>
      <p:regular r:id="rId34"/>
      <p:bold r:id="rId35"/>
      <p:italic r:id="rId36"/>
      <p:boldItalic r:id="rId37"/>
    </p:embeddedFont>
    <p:embeddedFont>
      <p:font typeface="Alibi" charset="0"/>
      <p:regular r:id="rId38"/>
    </p:embeddedFont>
    <p:embeddedFont>
      <p:font typeface="Bookman Old Style" pitchFamily="18" charset="0"/>
      <p:regular r:id="rId39"/>
      <p:bold r:id="rId40"/>
      <p:italic r:id="rId41"/>
      <p:boldItalic r:id="rId42"/>
    </p:embeddedFont>
    <p:embeddedFont>
      <p:font typeface="Calibri" pitchFamily="34" charset="0"/>
      <p:regular r:id="rId43"/>
      <p:bold r:id="rId44"/>
      <p:italic r:id="rId45"/>
      <p:boldItalic r:id="rId46"/>
    </p:embeddedFont>
    <p:embeddedFont>
      <p:font typeface="Wingdings 2" pitchFamily="18" charset="2"/>
      <p:regular r:id="rId47"/>
    </p:embeddedFont>
    <p:embeddedFont>
      <p:font typeface="Wingdings 3" pitchFamily="18" charset="2"/>
      <p:regular r:id="rId48"/>
    </p:embeddedFont>
    <p:embeddedFont>
      <p:font typeface="Arial Black" pitchFamily="34" charset="0"/>
      <p:bold r:id="rId49"/>
    </p:embeddedFont>
    <p:embeddedFont>
      <p:font typeface="Gill Sans MT" pitchFamily="34" charset="0"/>
      <p:regular r:id="rId50"/>
      <p:bold r:id="rId51"/>
      <p:italic r:id="rId52"/>
      <p:boldItalic r:id="rId53"/>
    </p:embeddedFont>
    <p:embeddedFont>
      <p:font typeface="Candara"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243" autoAdjust="0"/>
  </p:normalViewPr>
  <p:slideViewPr>
    <p:cSldViewPr>
      <p:cViewPr varScale="1">
        <p:scale>
          <a:sx n="29" d="100"/>
          <a:sy n="29" d="100"/>
        </p:scale>
        <p:origin x="-20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2.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B4762-4FD8-4AE2-B67A-48D43D4AF946}" type="doc">
      <dgm:prSet loTypeId="urn:microsoft.com/office/officeart/2005/8/layout/hList9" loCatId="list" qsTypeId="urn:microsoft.com/office/officeart/2005/8/quickstyle/3d6" qsCatId="3D" csTypeId="urn:microsoft.com/office/officeart/2005/8/colors/colorful5" csCatId="colorful" phldr="1"/>
      <dgm:spPr/>
      <dgm:t>
        <a:bodyPr/>
        <a:lstStyle/>
        <a:p>
          <a:endParaRPr lang="en-US"/>
        </a:p>
      </dgm:t>
    </dgm:pt>
    <dgm:pt modelId="{D0A67F66-F7D3-489F-AFBF-62B282697E6E}">
      <dgm:prSet phldrT="[Text]" custT="1"/>
      <dgm:spPr/>
      <dgm:t>
        <a:bodyPr/>
        <a:lstStyle/>
        <a:p>
          <a:r>
            <a:rPr lang="en-US" sz="2400" dirty="0" smtClean="0"/>
            <a:t>Cause of Universe</a:t>
          </a:r>
          <a:endParaRPr lang="en-US" sz="2400" dirty="0"/>
        </a:p>
      </dgm:t>
    </dgm:pt>
    <dgm:pt modelId="{5C26E4EB-DBF6-47B7-989F-9E24BEEEA7A6}" type="parTrans" cxnId="{8BECA90F-5B81-4C89-952C-237D6210A09E}">
      <dgm:prSet/>
      <dgm:spPr/>
      <dgm:t>
        <a:bodyPr/>
        <a:lstStyle/>
        <a:p>
          <a:endParaRPr lang="en-US" sz="2800"/>
        </a:p>
      </dgm:t>
    </dgm:pt>
    <dgm:pt modelId="{94B3DB1E-9744-46E4-863A-F0AD5FB2C610}" type="sibTrans" cxnId="{8BECA90F-5B81-4C89-952C-237D6210A09E}">
      <dgm:prSet/>
      <dgm:spPr/>
      <dgm:t>
        <a:bodyPr/>
        <a:lstStyle/>
        <a:p>
          <a:endParaRPr lang="en-US" sz="2800"/>
        </a:p>
      </dgm:t>
    </dgm:pt>
    <dgm:pt modelId="{682CF3CE-42FA-425E-A5F0-1079EAC987C8}">
      <dgm:prSet phldrT="[Text]" custT="1"/>
      <dgm:spPr/>
      <dgm:t>
        <a:bodyPr/>
        <a:lstStyle/>
        <a:p>
          <a:pPr>
            <a:lnSpc>
              <a:spcPct val="90000"/>
            </a:lnSpc>
          </a:pPr>
          <a:r>
            <a:rPr lang="en-US" sz="2400" b="1" dirty="0" smtClean="0"/>
            <a:t>Time</a:t>
          </a:r>
        </a:p>
      </dgm:t>
    </dgm:pt>
    <dgm:pt modelId="{8414425B-08ED-4533-9DBD-66EA1B2D3FC1}" type="parTrans" cxnId="{B7980072-2174-4660-B0F2-E112513D6CAC}">
      <dgm:prSet/>
      <dgm:spPr/>
      <dgm:t>
        <a:bodyPr/>
        <a:lstStyle/>
        <a:p>
          <a:endParaRPr lang="en-US" sz="2800"/>
        </a:p>
      </dgm:t>
    </dgm:pt>
    <dgm:pt modelId="{336A2D7A-BCE8-4294-9C52-0123E026460B}" type="sibTrans" cxnId="{B7980072-2174-4660-B0F2-E112513D6CAC}">
      <dgm:prSet/>
      <dgm:spPr/>
      <dgm:t>
        <a:bodyPr/>
        <a:lstStyle/>
        <a:p>
          <a:endParaRPr lang="en-US" sz="2800"/>
        </a:p>
      </dgm:t>
    </dgm:pt>
    <dgm:pt modelId="{7B4679FE-04F8-4DBC-AE39-C0AEB156C873}">
      <dgm:prSet phldrT="[Text]" custT="1"/>
      <dgm:spPr/>
      <dgm:t>
        <a:bodyPr/>
        <a:lstStyle/>
        <a:p>
          <a:pPr>
            <a:lnSpc>
              <a:spcPct val="90000"/>
            </a:lnSpc>
          </a:pPr>
          <a:r>
            <a:rPr lang="en-US" sz="2400" b="1" dirty="0" smtClean="0"/>
            <a:t>Space</a:t>
          </a:r>
          <a:endParaRPr lang="en-US" sz="2400" b="1" dirty="0"/>
        </a:p>
      </dgm:t>
    </dgm:pt>
    <dgm:pt modelId="{C0FF235A-6113-46BF-BAA3-AB6B7AD2F6BC}" type="parTrans" cxnId="{67A0520F-FB68-4F48-84D9-7EC9BA85BA0C}">
      <dgm:prSet/>
      <dgm:spPr/>
      <dgm:t>
        <a:bodyPr/>
        <a:lstStyle/>
        <a:p>
          <a:endParaRPr lang="en-US" sz="2800"/>
        </a:p>
      </dgm:t>
    </dgm:pt>
    <dgm:pt modelId="{1EBA963A-CAA7-402C-B5F0-457437A34C6B}" type="sibTrans" cxnId="{67A0520F-FB68-4F48-84D9-7EC9BA85BA0C}">
      <dgm:prSet/>
      <dgm:spPr/>
      <dgm:t>
        <a:bodyPr/>
        <a:lstStyle/>
        <a:p>
          <a:endParaRPr lang="en-US" sz="2800"/>
        </a:p>
      </dgm:t>
    </dgm:pt>
    <dgm:pt modelId="{0B33C775-4FAF-4D62-AA74-DA5C519D7F6E}">
      <dgm:prSet phldrT="[Text]" custT="1"/>
      <dgm:spPr/>
      <dgm:t>
        <a:bodyPr/>
        <a:lstStyle/>
        <a:p>
          <a:r>
            <a:rPr lang="en-US" sz="2400" dirty="0" smtClean="0"/>
            <a:t>Qualities of Creator</a:t>
          </a:r>
          <a:endParaRPr lang="en-US" sz="2400" dirty="0"/>
        </a:p>
      </dgm:t>
    </dgm:pt>
    <dgm:pt modelId="{CDACD5EB-A12C-4F4F-97B4-D4257D3C13BD}" type="parTrans" cxnId="{EC0C674E-1507-4EE8-8FDE-10067375A297}">
      <dgm:prSet/>
      <dgm:spPr/>
      <dgm:t>
        <a:bodyPr/>
        <a:lstStyle/>
        <a:p>
          <a:endParaRPr lang="en-US" sz="2800"/>
        </a:p>
      </dgm:t>
    </dgm:pt>
    <dgm:pt modelId="{F58BD713-BEFE-49E7-B07E-5B8A36C2999A}" type="sibTrans" cxnId="{EC0C674E-1507-4EE8-8FDE-10067375A297}">
      <dgm:prSet/>
      <dgm:spPr/>
      <dgm:t>
        <a:bodyPr/>
        <a:lstStyle/>
        <a:p>
          <a:endParaRPr lang="en-US" sz="2800"/>
        </a:p>
      </dgm:t>
    </dgm:pt>
    <dgm:pt modelId="{DA71EE70-7328-4A4F-BE4B-FBBF0FA982C1}">
      <dgm:prSet phldrT="[Text]" custT="1"/>
      <dgm:spPr/>
      <dgm:t>
        <a:bodyPr/>
        <a:lstStyle/>
        <a:p>
          <a:r>
            <a:rPr lang="en-US" sz="2400" b="1" dirty="0" smtClean="0"/>
            <a:t>Eternal</a:t>
          </a:r>
          <a:endParaRPr lang="en-US" sz="2400" b="1" dirty="0"/>
        </a:p>
      </dgm:t>
    </dgm:pt>
    <dgm:pt modelId="{2210A8F9-6DF9-4E30-BBA6-C611EEE98B06}" type="parTrans" cxnId="{4E006138-9F0D-4803-BDB0-983AA247BE9B}">
      <dgm:prSet/>
      <dgm:spPr/>
      <dgm:t>
        <a:bodyPr/>
        <a:lstStyle/>
        <a:p>
          <a:endParaRPr lang="en-US" sz="2800"/>
        </a:p>
      </dgm:t>
    </dgm:pt>
    <dgm:pt modelId="{189587FA-D3F9-4F39-8C01-92F9EA2B517B}" type="sibTrans" cxnId="{4E006138-9F0D-4803-BDB0-983AA247BE9B}">
      <dgm:prSet/>
      <dgm:spPr/>
      <dgm:t>
        <a:bodyPr/>
        <a:lstStyle/>
        <a:p>
          <a:endParaRPr lang="en-US" sz="2800"/>
        </a:p>
      </dgm:t>
    </dgm:pt>
    <dgm:pt modelId="{709341D8-D987-435C-80E9-E42CDD407B9F}">
      <dgm:prSet phldrT="[Text]" custT="1"/>
      <dgm:spPr/>
      <dgm:t>
        <a:bodyPr/>
        <a:lstStyle/>
        <a:p>
          <a:r>
            <a:rPr lang="en-US" sz="2400" b="1" spc="-100" baseline="0" dirty="0" smtClean="0"/>
            <a:t>Omnipresent</a:t>
          </a:r>
          <a:endParaRPr lang="en-US" sz="2400" b="1" spc="-100" baseline="0" dirty="0"/>
        </a:p>
      </dgm:t>
    </dgm:pt>
    <dgm:pt modelId="{E0A373EE-999A-47E7-ABED-C2F78F2EE1DD}" type="parTrans" cxnId="{52A18BEB-AB9C-4426-93CE-3B6F452E83C1}">
      <dgm:prSet/>
      <dgm:spPr/>
      <dgm:t>
        <a:bodyPr/>
        <a:lstStyle/>
        <a:p>
          <a:endParaRPr lang="en-US" sz="2800"/>
        </a:p>
      </dgm:t>
    </dgm:pt>
    <dgm:pt modelId="{1E8D12FB-69D1-4476-9BA8-D92045EFCEEE}" type="sibTrans" cxnId="{52A18BEB-AB9C-4426-93CE-3B6F452E83C1}">
      <dgm:prSet/>
      <dgm:spPr/>
      <dgm:t>
        <a:bodyPr/>
        <a:lstStyle/>
        <a:p>
          <a:endParaRPr lang="en-US" sz="2800"/>
        </a:p>
      </dgm:t>
    </dgm:pt>
    <dgm:pt modelId="{4D14E424-3B91-4F3E-A834-BCEA06068F3B}">
      <dgm:prSet phldrT="[Text]" custT="1"/>
      <dgm:spPr/>
      <dgm:t>
        <a:bodyPr/>
        <a:lstStyle/>
        <a:p>
          <a:pPr>
            <a:lnSpc>
              <a:spcPct val="90000"/>
            </a:lnSpc>
          </a:pPr>
          <a:r>
            <a:rPr lang="en-US" sz="2400" b="1" dirty="0" smtClean="0"/>
            <a:t>Matter</a:t>
          </a:r>
          <a:endParaRPr lang="en-US" sz="2400" b="1" dirty="0"/>
        </a:p>
      </dgm:t>
    </dgm:pt>
    <dgm:pt modelId="{46DE0B4C-AF82-4467-AE59-78113A231078}" type="parTrans" cxnId="{0345262C-A95D-4350-87A0-969D9C34F4DF}">
      <dgm:prSet/>
      <dgm:spPr/>
      <dgm:t>
        <a:bodyPr/>
        <a:lstStyle/>
        <a:p>
          <a:endParaRPr lang="en-US" sz="2800"/>
        </a:p>
      </dgm:t>
    </dgm:pt>
    <dgm:pt modelId="{7E7DDC8F-EF00-4D7B-9F48-6F9B7D22F0F7}" type="sibTrans" cxnId="{0345262C-A95D-4350-87A0-969D9C34F4DF}">
      <dgm:prSet/>
      <dgm:spPr/>
      <dgm:t>
        <a:bodyPr/>
        <a:lstStyle/>
        <a:p>
          <a:endParaRPr lang="en-US" sz="2800"/>
        </a:p>
      </dgm:t>
    </dgm:pt>
    <dgm:pt modelId="{5F381731-6DE0-4883-BE50-73299F04E6C2}">
      <dgm:prSet phldrT="[Text]" custT="1"/>
      <dgm:spPr/>
      <dgm:t>
        <a:bodyPr/>
        <a:lstStyle/>
        <a:p>
          <a:r>
            <a:rPr lang="en-US" sz="2400" b="1" dirty="0" smtClean="0"/>
            <a:t>Spirit</a:t>
          </a:r>
          <a:endParaRPr lang="en-US" sz="2400" b="1" dirty="0"/>
        </a:p>
      </dgm:t>
    </dgm:pt>
    <dgm:pt modelId="{80FF4EE5-6247-4E91-B6E5-72F0F6809DCB}" type="parTrans" cxnId="{F4735C7B-F871-4A8D-83C6-65B3D66C90F4}">
      <dgm:prSet/>
      <dgm:spPr/>
      <dgm:t>
        <a:bodyPr/>
        <a:lstStyle/>
        <a:p>
          <a:endParaRPr lang="en-US" sz="2800"/>
        </a:p>
      </dgm:t>
    </dgm:pt>
    <dgm:pt modelId="{5B3E79E4-3025-4AE1-869C-1A8619BF1E69}" type="sibTrans" cxnId="{F4735C7B-F871-4A8D-83C6-65B3D66C90F4}">
      <dgm:prSet/>
      <dgm:spPr/>
      <dgm:t>
        <a:bodyPr/>
        <a:lstStyle/>
        <a:p>
          <a:endParaRPr lang="en-US" sz="2800"/>
        </a:p>
      </dgm:t>
    </dgm:pt>
    <dgm:pt modelId="{9ECA9201-5302-469A-8830-8DA7BAB397EC}">
      <dgm:prSet phldrT="[Text]" custT="1"/>
      <dgm:spPr/>
      <dgm:t>
        <a:bodyPr/>
        <a:lstStyle/>
        <a:p>
          <a:r>
            <a:rPr lang="en-US" sz="1800" dirty="0" smtClean="0"/>
            <a:t>John 4:24</a:t>
          </a:r>
          <a:endParaRPr lang="en-US" sz="1800" dirty="0"/>
        </a:p>
      </dgm:t>
    </dgm:pt>
    <dgm:pt modelId="{A4BA081D-8C82-47AD-A00B-50081F75D1AF}" type="parTrans" cxnId="{0C8AE39F-60EE-4BD4-BF11-5C140D41D57B}">
      <dgm:prSet/>
      <dgm:spPr/>
      <dgm:t>
        <a:bodyPr/>
        <a:lstStyle/>
        <a:p>
          <a:endParaRPr lang="en-US" sz="2800"/>
        </a:p>
      </dgm:t>
    </dgm:pt>
    <dgm:pt modelId="{80240F40-4C0A-4C18-9DEE-5707955CE530}" type="sibTrans" cxnId="{0C8AE39F-60EE-4BD4-BF11-5C140D41D57B}">
      <dgm:prSet/>
      <dgm:spPr/>
      <dgm:t>
        <a:bodyPr/>
        <a:lstStyle/>
        <a:p>
          <a:endParaRPr lang="en-US" sz="2800"/>
        </a:p>
      </dgm:t>
    </dgm:pt>
    <dgm:pt modelId="{26985385-39D4-4A61-888F-5FE7C2918D29}">
      <dgm:prSet phldrT="[Text]" custT="1"/>
      <dgm:spPr/>
      <dgm:t>
        <a:bodyPr/>
        <a:lstStyle/>
        <a:p>
          <a:r>
            <a:rPr lang="en-US" sz="1800" spc="-80" baseline="0" dirty="0" smtClean="0"/>
            <a:t>Jeremiah 23:24</a:t>
          </a:r>
          <a:endParaRPr lang="en-US" sz="1800" spc="-80" baseline="0" dirty="0"/>
        </a:p>
      </dgm:t>
    </dgm:pt>
    <dgm:pt modelId="{8CE4DBC9-6928-42AA-A62C-550D521A1595}" type="parTrans" cxnId="{404DD4E6-01E1-4A91-8B12-3C166601927C}">
      <dgm:prSet/>
      <dgm:spPr/>
      <dgm:t>
        <a:bodyPr/>
        <a:lstStyle/>
        <a:p>
          <a:endParaRPr lang="en-US" sz="2800"/>
        </a:p>
      </dgm:t>
    </dgm:pt>
    <dgm:pt modelId="{82B1E322-D065-4ECF-830E-57A7A26BCD51}" type="sibTrans" cxnId="{404DD4E6-01E1-4A91-8B12-3C166601927C}">
      <dgm:prSet/>
      <dgm:spPr/>
      <dgm:t>
        <a:bodyPr/>
        <a:lstStyle/>
        <a:p>
          <a:endParaRPr lang="en-US" sz="2800"/>
        </a:p>
      </dgm:t>
    </dgm:pt>
    <dgm:pt modelId="{458A3AD7-5245-4CC7-87E2-6FE8B53EF958}">
      <dgm:prSet custT="1"/>
      <dgm:spPr/>
      <dgm:t>
        <a:bodyPr/>
        <a:lstStyle/>
        <a:p>
          <a:r>
            <a:rPr lang="en-US" sz="1800" dirty="0" smtClean="0"/>
            <a:t>2 Peter 3:8</a:t>
          </a:r>
          <a:endParaRPr lang="en-US" sz="1800" dirty="0"/>
        </a:p>
      </dgm:t>
    </dgm:pt>
    <dgm:pt modelId="{F964572C-96D3-45D3-9A5D-C9BFCD14D494}" type="parTrans" cxnId="{FC6642B0-BB4E-4DC5-92CC-B95D211E75A9}">
      <dgm:prSet/>
      <dgm:spPr/>
      <dgm:t>
        <a:bodyPr/>
        <a:lstStyle/>
        <a:p>
          <a:endParaRPr lang="en-US" sz="2800"/>
        </a:p>
      </dgm:t>
    </dgm:pt>
    <dgm:pt modelId="{724B10C4-E6A3-4AF2-89AD-AC6B2F5566DD}" type="sibTrans" cxnId="{FC6642B0-BB4E-4DC5-92CC-B95D211E75A9}">
      <dgm:prSet/>
      <dgm:spPr/>
      <dgm:t>
        <a:bodyPr/>
        <a:lstStyle/>
        <a:p>
          <a:endParaRPr lang="en-US" sz="2800"/>
        </a:p>
      </dgm:t>
    </dgm:pt>
    <dgm:pt modelId="{B0599436-393D-4275-8AD2-E521C568DCDC}">
      <dgm:prSet custT="1"/>
      <dgm:spPr/>
      <dgm:t>
        <a:bodyPr/>
        <a:lstStyle/>
        <a:p>
          <a:r>
            <a:rPr lang="en-US" sz="1800" dirty="0" smtClean="0"/>
            <a:t>Job 36:26/Prov. 8:23</a:t>
          </a:r>
          <a:endParaRPr lang="en-US" sz="1800" dirty="0"/>
        </a:p>
      </dgm:t>
    </dgm:pt>
    <dgm:pt modelId="{58DFD4A0-6318-4957-A967-7A9C5EA55479}" type="parTrans" cxnId="{8ACEA422-935B-4B72-A452-446DFFF8A6F4}">
      <dgm:prSet/>
      <dgm:spPr/>
      <dgm:t>
        <a:bodyPr/>
        <a:lstStyle/>
        <a:p>
          <a:endParaRPr lang="en-US" sz="2800"/>
        </a:p>
      </dgm:t>
    </dgm:pt>
    <dgm:pt modelId="{C16062F8-0481-4810-92D5-0901CC06773E}" type="sibTrans" cxnId="{8ACEA422-935B-4B72-A452-446DFFF8A6F4}">
      <dgm:prSet/>
      <dgm:spPr/>
      <dgm:t>
        <a:bodyPr/>
        <a:lstStyle/>
        <a:p>
          <a:endParaRPr lang="en-US" sz="2800"/>
        </a:p>
      </dgm:t>
    </dgm:pt>
    <dgm:pt modelId="{C85316C4-F589-46F0-A33B-5926F0A09A30}">
      <dgm:prSet phldrT="[Text]" custT="1"/>
      <dgm:spPr/>
      <dgm:t>
        <a:bodyPr/>
        <a:lstStyle/>
        <a:p>
          <a:r>
            <a:rPr lang="en-US" sz="1800" dirty="0" smtClean="0"/>
            <a:t>Psalm 139:8</a:t>
          </a:r>
          <a:endParaRPr lang="en-US" sz="1800" dirty="0"/>
        </a:p>
      </dgm:t>
    </dgm:pt>
    <dgm:pt modelId="{6210D20A-0B9B-4960-A30C-3487F0345B06}" type="parTrans" cxnId="{7E54F7B5-31C9-418C-B850-0782B29AE221}">
      <dgm:prSet/>
      <dgm:spPr/>
      <dgm:t>
        <a:bodyPr/>
        <a:lstStyle/>
        <a:p>
          <a:endParaRPr lang="en-US" sz="2800"/>
        </a:p>
      </dgm:t>
    </dgm:pt>
    <dgm:pt modelId="{A17BCE60-5195-4F30-AA53-E37A4A4441B8}" type="sibTrans" cxnId="{7E54F7B5-31C9-418C-B850-0782B29AE221}">
      <dgm:prSet/>
      <dgm:spPr/>
      <dgm:t>
        <a:bodyPr/>
        <a:lstStyle/>
        <a:p>
          <a:endParaRPr lang="en-US" sz="2800"/>
        </a:p>
      </dgm:t>
    </dgm:pt>
    <dgm:pt modelId="{2AD89F7E-4C54-48B0-9AFB-752A28197540}">
      <dgm:prSet phldrT="[Text]" custT="1"/>
      <dgm:spPr/>
      <dgm:t>
        <a:bodyPr/>
        <a:lstStyle/>
        <a:p>
          <a:r>
            <a:rPr lang="en-US" sz="1800" dirty="0" smtClean="0"/>
            <a:t>Acts 17:24</a:t>
          </a:r>
          <a:endParaRPr lang="en-US" sz="1800" dirty="0"/>
        </a:p>
      </dgm:t>
    </dgm:pt>
    <dgm:pt modelId="{0EBE90E4-F517-4FE3-8CE4-D09EF1234276}" type="parTrans" cxnId="{71F49847-C536-4CE9-AC59-A5BB296EBB21}">
      <dgm:prSet/>
      <dgm:spPr/>
      <dgm:t>
        <a:bodyPr/>
        <a:lstStyle/>
        <a:p>
          <a:endParaRPr lang="en-US" sz="2800"/>
        </a:p>
      </dgm:t>
    </dgm:pt>
    <dgm:pt modelId="{F286DCB9-0889-4AE6-8C75-9CB14F76F205}" type="sibTrans" cxnId="{71F49847-C536-4CE9-AC59-A5BB296EBB21}">
      <dgm:prSet/>
      <dgm:spPr/>
      <dgm:t>
        <a:bodyPr/>
        <a:lstStyle/>
        <a:p>
          <a:endParaRPr lang="en-US" sz="2800"/>
        </a:p>
      </dgm:t>
    </dgm:pt>
    <dgm:pt modelId="{895680BD-2103-4AC3-AEE7-3489DBBBEF02}">
      <dgm:prSet phldrT="[Text]" custT="1"/>
      <dgm:spPr/>
      <dgm:t>
        <a:bodyPr/>
        <a:lstStyle/>
        <a:p>
          <a:pPr>
            <a:lnSpc>
              <a:spcPct val="70000"/>
            </a:lnSpc>
          </a:pPr>
          <a:r>
            <a:rPr lang="en-US" sz="2400" b="0" dirty="0" smtClean="0"/>
            <a:t>past</a:t>
          </a:r>
        </a:p>
      </dgm:t>
    </dgm:pt>
    <dgm:pt modelId="{D095A04D-6448-4D3C-B724-7FDF38E55AAB}" type="parTrans" cxnId="{57CA2C94-883C-4E49-8D9A-8FBB2FD5F501}">
      <dgm:prSet/>
      <dgm:spPr/>
      <dgm:t>
        <a:bodyPr/>
        <a:lstStyle/>
        <a:p>
          <a:endParaRPr lang="en-US"/>
        </a:p>
      </dgm:t>
    </dgm:pt>
    <dgm:pt modelId="{E2BCD27B-8B1B-40A4-9CB8-1481BE67EBDA}" type="sibTrans" cxnId="{57CA2C94-883C-4E49-8D9A-8FBB2FD5F501}">
      <dgm:prSet/>
      <dgm:spPr/>
      <dgm:t>
        <a:bodyPr/>
        <a:lstStyle/>
        <a:p>
          <a:endParaRPr lang="en-US"/>
        </a:p>
      </dgm:t>
    </dgm:pt>
    <dgm:pt modelId="{E2405D83-6463-4804-8F00-8E31294D0099}">
      <dgm:prSet phldrT="[Text]" custT="1"/>
      <dgm:spPr/>
      <dgm:t>
        <a:bodyPr/>
        <a:lstStyle/>
        <a:p>
          <a:pPr>
            <a:lnSpc>
              <a:spcPct val="70000"/>
            </a:lnSpc>
          </a:pPr>
          <a:r>
            <a:rPr lang="en-US" sz="2400" b="0" dirty="0" smtClean="0"/>
            <a:t>present</a:t>
          </a:r>
        </a:p>
      </dgm:t>
    </dgm:pt>
    <dgm:pt modelId="{8F7266AB-0E8A-4185-A199-0E41A5A6B989}" type="parTrans" cxnId="{D5E453A8-5EFA-412E-A20D-BF71650E6828}">
      <dgm:prSet/>
      <dgm:spPr/>
      <dgm:t>
        <a:bodyPr/>
        <a:lstStyle/>
        <a:p>
          <a:endParaRPr lang="en-US"/>
        </a:p>
      </dgm:t>
    </dgm:pt>
    <dgm:pt modelId="{35195A4B-65EE-4A0C-A829-D805595187B9}" type="sibTrans" cxnId="{D5E453A8-5EFA-412E-A20D-BF71650E6828}">
      <dgm:prSet/>
      <dgm:spPr/>
      <dgm:t>
        <a:bodyPr/>
        <a:lstStyle/>
        <a:p>
          <a:endParaRPr lang="en-US"/>
        </a:p>
      </dgm:t>
    </dgm:pt>
    <dgm:pt modelId="{DD1699AC-06C0-4503-98FB-C2617ADED941}">
      <dgm:prSet phldrT="[Text]" custT="1"/>
      <dgm:spPr/>
      <dgm:t>
        <a:bodyPr/>
        <a:lstStyle/>
        <a:p>
          <a:pPr>
            <a:lnSpc>
              <a:spcPct val="70000"/>
            </a:lnSpc>
          </a:pPr>
          <a:r>
            <a:rPr lang="en-US" sz="2400" b="0" dirty="0" smtClean="0"/>
            <a:t>future</a:t>
          </a:r>
        </a:p>
      </dgm:t>
    </dgm:pt>
    <dgm:pt modelId="{295D9144-6480-42AF-9555-CEFA966774A7}" type="parTrans" cxnId="{15A40B58-AEED-4ED7-978B-C9EADE7C8526}">
      <dgm:prSet/>
      <dgm:spPr/>
      <dgm:t>
        <a:bodyPr/>
        <a:lstStyle/>
        <a:p>
          <a:endParaRPr lang="en-US"/>
        </a:p>
      </dgm:t>
    </dgm:pt>
    <dgm:pt modelId="{7FFE6030-A979-41E2-9C21-1C515F07C373}" type="sibTrans" cxnId="{15A40B58-AEED-4ED7-978B-C9EADE7C8526}">
      <dgm:prSet/>
      <dgm:spPr/>
      <dgm:t>
        <a:bodyPr/>
        <a:lstStyle/>
        <a:p>
          <a:endParaRPr lang="en-US"/>
        </a:p>
      </dgm:t>
    </dgm:pt>
    <dgm:pt modelId="{B334AAE6-B3C6-40E1-8DBB-6BF9EBE33F65}">
      <dgm:prSet phldrT="[Text]" custT="1"/>
      <dgm:spPr/>
      <dgm:t>
        <a:bodyPr/>
        <a:lstStyle/>
        <a:p>
          <a:pPr>
            <a:lnSpc>
              <a:spcPct val="70000"/>
            </a:lnSpc>
          </a:pPr>
          <a:r>
            <a:rPr lang="en-US" sz="2400" b="0" dirty="0" smtClean="0"/>
            <a:t>height</a:t>
          </a:r>
          <a:endParaRPr lang="en-US" sz="2400" b="0" dirty="0"/>
        </a:p>
      </dgm:t>
    </dgm:pt>
    <dgm:pt modelId="{AC5FC2B6-1E18-49D2-9250-F162D686743F}" type="parTrans" cxnId="{A37A41E9-A6BA-4985-A20B-C170F89BDBF5}">
      <dgm:prSet/>
      <dgm:spPr/>
      <dgm:t>
        <a:bodyPr/>
        <a:lstStyle/>
        <a:p>
          <a:endParaRPr lang="en-US"/>
        </a:p>
      </dgm:t>
    </dgm:pt>
    <dgm:pt modelId="{A9B4CB16-572C-42FB-A184-4ABA2A8CCBF9}" type="sibTrans" cxnId="{A37A41E9-A6BA-4985-A20B-C170F89BDBF5}">
      <dgm:prSet/>
      <dgm:spPr/>
      <dgm:t>
        <a:bodyPr/>
        <a:lstStyle/>
        <a:p>
          <a:endParaRPr lang="en-US"/>
        </a:p>
      </dgm:t>
    </dgm:pt>
    <dgm:pt modelId="{95A37140-70E6-412A-8BE9-57B58790C731}">
      <dgm:prSet phldrT="[Text]" custT="1"/>
      <dgm:spPr/>
      <dgm:t>
        <a:bodyPr/>
        <a:lstStyle/>
        <a:p>
          <a:pPr>
            <a:lnSpc>
              <a:spcPct val="70000"/>
            </a:lnSpc>
          </a:pPr>
          <a:r>
            <a:rPr lang="en-US" sz="2400" b="0" dirty="0" smtClean="0"/>
            <a:t>depth</a:t>
          </a:r>
          <a:endParaRPr lang="en-US" sz="2400" b="0" dirty="0"/>
        </a:p>
      </dgm:t>
    </dgm:pt>
    <dgm:pt modelId="{DA54E27C-B9A6-46AD-A65C-343E6BB4ED2A}" type="parTrans" cxnId="{734CF8BA-D145-4FFC-B8F8-C8C282A841B3}">
      <dgm:prSet/>
      <dgm:spPr/>
      <dgm:t>
        <a:bodyPr/>
        <a:lstStyle/>
        <a:p>
          <a:endParaRPr lang="en-US"/>
        </a:p>
      </dgm:t>
    </dgm:pt>
    <dgm:pt modelId="{252709D6-1498-4F0F-9F10-D33C2BA0D373}" type="sibTrans" cxnId="{734CF8BA-D145-4FFC-B8F8-C8C282A841B3}">
      <dgm:prSet/>
      <dgm:spPr/>
      <dgm:t>
        <a:bodyPr/>
        <a:lstStyle/>
        <a:p>
          <a:endParaRPr lang="en-US"/>
        </a:p>
      </dgm:t>
    </dgm:pt>
    <dgm:pt modelId="{CDB31282-C403-4FED-81A1-AB76ECF87614}">
      <dgm:prSet phldrT="[Text]" custT="1"/>
      <dgm:spPr/>
      <dgm:t>
        <a:bodyPr/>
        <a:lstStyle/>
        <a:p>
          <a:pPr>
            <a:lnSpc>
              <a:spcPct val="70000"/>
            </a:lnSpc>
          </a:pPr>
          <a:r>
            <a:rPr lang="en-US" sz="2400" b="0" dirty="0" smtClean="0"/>
            <a:t>width</a:t>
          </a:r>
          <a:endParaRPr lang="en-US" sz="2400" b="0" dirty="0"/>
        </a:p>
      </dgm:t>
    </dgm:pt>
    <dgm:pt modelId="{18BFBFED-196B-410D-A50C-09D175308B90}" type="parTrans" cxnId="{B8DDD0C4-9733-45DC-A3AF-E765677E9909}">
      <dgm:prSet/>
      <dgm:spPr/>
      <dgm:t>
        <a:bodyPr/>
        <a:lstStyle/>
        <a:p>
          <a:endParaRPr lang="en-US"/>
        </a:p>
      </dgm:t>
    </dgm:pt>
    <dgm:pt modelId="{0D45CB57-8031-40B9-ACEB-8B4088D9BA01}" type="sibTrans" cxnId="{B8DDD0C4-9733-45DC-A3AF-E765677E9909}">
      <dgm:prSet/>
      <dgm:spPr/>
      <dgm:t>
        <a:bodyPr/>
        <a:lstStyle/>
        <a:p>
          <a:endParaRPr lang="en-US"/>
        </a:p>
      </dgm:t>
    </dgm:pt>
    <dgm:pt modelId="{50E056B6-4367-425A-B586-FD2F6BADA8D0}">
      <dgm:prSet phldrT="[Text]" custT="1"/>
      <dgm:spPr/>
      <dgm:t>
        <a:bodyPr/>
        <a:lstStyle/>
        <a:p>
          <a:pPr>
            <a:lnSpc>
              <a:spcPct val="70000"/>
            </a:lnSpc>
          </a:pPr>
          <a:r>
            <a:rPr lang="en-US" sz="2400" b="0" dirty="0" smtClean="0"/>
            <a:t>solid</a:t>
          </a:r>
          <a:endParaRPr lang="en-US" sz="2400" b="0" dirty="0"/>
        </a:p>
      </dgm:t>
    </dgm:pt>
    <dgm:pt modelId="{7D714F54-EF84-4565-A5A8-10912E4606E7}" type="parTrans" cxnId="{9FF62A45-413E-4E90-B601-F0CF844E5E6E}">
      <dgm:prSet/>
      <dgm:spPr/>
      <dgm:t>
        <a:bodyPr/>
        <a:lstStyle/>
        <a:p>
          <a:endParaRPr lang="en-US"/>
        </a:p>
      </dgm:t>
    </dgm:pt>
    <dgm:pt modelId="{1F377137-EF8E-4941-9175-F021F2A50917}" type="sibTrans" cxnId="{9FF62A45-413E-4E90-B601-F0CF844E5E6E}">
      <dgm:prSet/>
      <dgm:spPr/>
      <dgm:t>
        <a:bodyPr/>
        <a:lstStyle/>
        <a:p>
          <a:endParaRPr lang="en-US"/>
        </a:p>
      </dgm:t>
    </dgm:pt>
    <dgm:pt modelId="{C5202766-2861-48F0-9543-9D3FE6C38C60}">
      <dgm:prSet phldrT="[Text]" custT="1"/>
      <dgm:spPr/>
      <dgm:t>
        <a:bodyPr/>
        <a:lstStyle/>
        <a:p>
          <a:pPr>
            <a:lnSpc>
              <a:spcPct val="70000"/>
            </a:lnSpc>
          </a:pPr>
          <a:r>
            <a:rPr lang="en-US" sz="2400" b="0" dirty="0" smtClean="0"/>
            <a:t>liquid</a:t>
          </a:r>
          <a:endParaRPr lang="en-US" sz="2400" b="0" dirty="0"/>
        </a:p>
      </dgm:t>
    </dgm:pt>
    <dgm:pt modelId="{A1A6CFB5-0DEB-4DE9-979F-F7614B71DCE1}" type="parTrans" cxnId="{7FE93562-2B92-4683-B26D-805C70A72DEC}">
      <dgm:prSet/>
      <dgm:spPr/>
      <dgm:t>
        <a:bodyPr/>
        <a:lstStyle/>
        <a:p>
          <a:endParaRPr lang="en-US"/>
        </a:p>
      </dgm:t>
    </dgm:pt>
    <dgm:pt modelId="{3885CFDD-3E45-4609-A01C-D81B0C502CA2}" type="sibTrans" cxnId="{7FE93562-2B92-4683-B26D-805C70A72DEC}">
      <dgm:prSet/>
      <dgm:spPr/>
      <dgm:t>
        <a:bodyPr/>
        <a:lstStyle/>
        <a:p>
          <a:endParaRPr lang="en-US"/>
        </a:p>
      </dgm:t>
    </dgm:pt>
    <dgm:pt modelId="{734D11B0-5729-4BB2-81FF-6C1AAB660737}">
      <dgm:prSet phldrT="[Text]" custT="1"/>
      <dgm:spPr/>
      <dgm:t>
        <a:bodyPr/>
        <a:lstStyle/>
        <a:p>
          <a:pPr>
            <a:lnSpc>
              <a:spcPct val="70000"/>
            </a:lnSpc>
          </a:pPr>
          <a:r>
            <a:rPr lang="en-US" sz="2400" b="0" dirty="0" smtClean="0"/>
            <a:t>gas </a:t>
          </a:r>
          <a:endParaRPr lang="en-US" sz="2400" b="0" dirty="0"/>
        </a:p>
      </dgm:t>
    </dgm:pt>
    <dgm:pt modelId="{B39C1800-CDB3-4B49-8D6D-44C9DE4ED1DE}" type="parTrans" cxnId="{A6436EF1-A4F0-4EBA-B2A5-C60AE707FCDB}">
      <dgm:prSet/>
      <dgm:spPr/>
      <dgm:t>
        <a:bodyPr/>
        <a:lstStyle/>
        <a:p>
          <a:endParaRPr lang="en-US"/>
        </a:p>
      </dgm:t>
    </dgm:pt>
    <dgm:pt modelId="{F364127A-063B-4E87-9339-EE5241B7F130}" type="sibTrans" cxnId="{A6436EF1-A4F0-4EBA-B2A5-C60AE707FCDB}">
      <dgm:prSet/>
      <dgm:spPr/>
      <dgm:t>
        <a:bodyPr/>
        <a:lstStyle/>
        <a:p>
          <a:endParaRPr lang="en-US"/>
        </a:p>
      </dgm:t>
    </dgm:pt>
    <dgm:pt modelId="{B20C5FCE-3C20-487D-A5E2-732419D05A16}" type="pres">
      <dgm:prSet presAssocID="{54CB4762-4FD8-4AE2-B67A-48D43D4AF946}" presName="list" presStyleCnt="0">
        <dgm:presLayoutVars>
          <dgm:dir/>
          <dgm:animLvl val="lvl"/>
        </dgm:presLayoutVars>
      </dgm:prSet>
      <dgm:spPr/>
      <dgm:t>
        <a:bodyPr/>
        <a:lstStyle/>
        <a:p>
          <a:endParaRPr lang="en-US"/>
        </a:p>
      </dgm:t>
    </dgm:pt>
    <dgm:pt modelId="{624BBDAC-41B1-420C-941B-2AF6C8CBC071}" type="pres">
      <dgm:prSet presAssocID="{D0A67F66-F7D3-489F-AFBF-62B282697E6E}" presName="posSpace" presStyleCnt="0"/>
      <dgm:spPr/>
      <dgm:t>
        <a:bodyPr/>
        <a:lstStyle/>
        <a:p>
          <a:endParaRPr lang="en-US"/>
        </a:p>
      </dgm:t>
    </dgm:pt>
    <dgm:pt modelId="{0F22970C-B9A9-4FC9-9135-DE8A2F70ED90}" type="pres">
      <dgm:prSet presAssocID="{D0A67F66-F7D3-489F-AFBF-62B282697E6E}" presName="vertFlow" presStyleCnt="0"/>
      <dgm:spPr/>
      <dgm:t>
        <a:bodyPr/>
        <a:lstStyle/>
        <a:p>
          <a:endParaRPr lang="en-US"/>
        </a:p>
      </dgm:t>
    </dgm:pt>
    <dgm:pt modelId="{D72F42E4-2C7E-4E3D-8C27-660137A247EC}" type="pres">
      <dgm:prSet presAssocID="{D0A67F66-F7D3-489F-AFBF-62B282697E6E}" presName="topSpace" presStyleCnt="0"/>
      <dgm:spPr/>
      <dgm:t>
        <a:bodyPr/>
        <a:lstStyle/>
        <a:p>
          <a:endParaRPr lang="en-US"/>
        </a:p>
      </dgm:t>
    </dgm:pt>
    <dgm:pt modelId="{3B361A1C-ECE4-46FB-98E6-36392EF6650B}" type="pres">
      <dgm:prSet presAssocID="{D0A67F66-F7D3-489F-AFBF-62B282697E6E}" presName="firstComp" presStyleCnt="0"/>
      <dgm:spPr/>
      <dgm:t>
        <a:bodyPr/>
        <a:lstStyle/>
        <a:p>
          <a:endParaRPr lang="en-US"/>
        </a:p>
      </dgm:t>
    </dgm:pt>
    <dgm:pt modelId="{7EF1D8B1-2F88-4B26-93B0-F3598F250ADF}" type="pres">
      <dgm:prSet presAssocID="{D0A67F66-F7D3-489F-AFBF-62B282697E6E}" presName="firstChild" presStyleLbl="bgAccFollowNode1" presStyleIdx="0" presStyleCnt="6"/>
      <dgm:spPr/>
      <dgm:t>
        <a:bodyPr/>
        <a:lstStyle/>
        <a:p>
          <a:endParaRPr lang="en-US"/>
        </a:p>
      </dgm:t>
    </dgm:pt>
    <dgm:pt modelId="{6D9AF625-DB9A-4649-8738-4EF030A34312}" type="pres">
      <dgm:prSet presAssocID="{D0A67F66-F7D3-489F-AFBF-62B282697E6E}" presName="firstChildTx" presStyleLbl="bgAccFollowNode1" presStyleIdx="0" presStyleCnt="6">
        <dgm:presLayoutVars>
          <dgm:bulletEnabled val="1"/>
        </dgm:presLayoutVars>
      </dgm:prSet>
      <dgm:spPr/>
      <dgm:t>
        <a:bodyPr/>
        <a:lstStyle/>
        <a:p>
          <a:endParaRPr lang="en-US"/>
        </a:p>
      </dgm:t>
    </dgm:pt>
    <dgm:pt modelId="{288561FC-A01F-4B57-877C-12720AEF4EE3}" type="pres">
      <dgm:prSet presAssocID="{7B4679FE-04F8-4DBC-AE39-C0AEB156C873}" presName="comp" presStyleCnt="0"/>
      <dgm:spPr/>
      <dgm:t>
        <a:bodyPr/>
        <a:lstStyle/>
        <a:p>
          <a:endParaRPr lang="en-US"/>
        </a:p>
      </dgm:t>
    </dgm:pt>
    <dgm:pt modelId="{CF78A647-31E5-4390-AC48-AF5679DA730F}" type="pres">
      <dgm:prSet presAssocID="{7B4679FE-04F8-4DBC-AE39-C0AEB156C873}" presName="child" presStyleLbl="bgAccFollowNode1" presStyleIdx="1" presStyleCnt="6"/>
      <dgm:spPr/>
      <dgm:t>
        <a:bodyPr/>
        <a:lstStyle/>
        <a:p>
          <a:endParaRPr lang="en-US"/>
        </a:p>
      </dgm:t>
    </dgm:pt>
    <dgm:pt modelId="{5DFDDC20-9873-41C3-B466-78EC1DD08681}" type="pres">
      <dgm:prSet presAssocID="{7B4679FE-04F8-4DBC-AE39-C0AEB156C873}" presName="childTx" presStyleLbl="bgAccFollowNode1" presStyleIdx="1" presStyleCnt="6">
        <dgm:presLayoutVars>
          <dgm:bulletEnabled val="1"/>
        </dgm:presLayoutVars>
      </dgm:prSet>
      <dgm:spPr/>
      <dgm:t>
        <a:bodyPr/>
        <a:lstStyle/>
        <a:p>
          <a:endParaRPr lang="en-US"/>
        </a:p>
      </dgm:t>
    </dgm:pt>
    <dgm:pt modelId="{79F7D3B7-D347-4F1B-B105-169A1E08B5FA}" type="pres">
      <dgm:prSet presAssocID="{4D14E424-3B91-4F3E-A834-BCEA06068F3B}" presName="comp" presStyleCnt="0"/>
      <dgm:spPr/>
      <dgm:t>
        <a:bodyPr/>
        <a:lstStyle/>
        <a:p>
          <a:endParaRPr lang="en-US"/>
        </a:p>
      </dgm:t>
    </dgm:pt>
    <dgm:pt modelId="{0B077FC3-AAAB-4812-B74F-4672A3C8B291}" type="pres">
      <dgm:prSet presAssocID="{4D14E424-3B91-4F3E-A834-BCEA06068F3B}" presName="child" presStyleLbl="bgAccFollowNode1" presStyleIdx="2" presStyleCnt="6"/>
      <dgm:spPr/>
      <dgm:t>
        <a:bodyPr/>
        <a:lstStyle/>
        <a:p>
          <a:endParaRPr lang="en-US"/>
        </a:p>
      </dgm:t>
    </dgm:pt>
    <dgm:pt modelId="{925649D7-F121-4211-984E-F68579C96BD4}" type="pres">
      <dgm:prSet presAssocID="{4D14E424-3B91-4F3E-A834-BCEA06068F3B}" presName="childTx" presStyleLbl="bgAccFollowNode1" presStyleIdx="2" presStyleCnt="6">
        <dgm:presLayoutVars>
          <dgm:bulletEnabled val="1"/>
        </dgm:presLayoutVars>
      </dgm:prSet>
      <dgm:spPr/>
      <dgm:t>
        <a:bodyPr/>
        <a:lstStyle/>
        <a:p>
          <a:endParaRPr lang="en-US"/>
        </a:p>
      </dgm:t>
    </dgm:pt>
    <dgm:pt modelId="{8FA60A16-2454-4DF1-811D-B573AE42BEF4}" type="pres">
      <dgm:prSet presAssocID="{D0A67F66-F7D3-489F-AFBF-62B282697E6E}" presName="negSpace" presStyleCnt="0"/>
      <dgm:spPr/>
      <dgm:t>
        <a:bodyPr/>
        <a:lstStyle/>
        <a:p>
          <a:endParaRPr lang="en-US"/>
        </a:p>
      </dgm:t>
    </dgm:pt>
    <dgm:pt modelId="{F0717D00-EC46-4518-B6E3-C7A653C91BD3}" type="pres">
      <dgm:prSet presAssocID="{D0A67F66-F7D3-489F-AFBF-62B282697E6E}" presName="circle" presStyleLbl="node1" presStyleIdx="0" presStyleCnt="2" custScaleX="123982" custScaleY="94706" custLinFactNeighborX="-11454"/>
      <dgm:spPr/>
      <dgm:t>
        <a:bodyPr/>
        <a:lstStyle/>
        <a:p>
          <a:endParaRPr lang="en-US"/>
        </a:p>
      </dgm:t>
    </dgm:pt>
    <dgm:pt modelId="{93DED3C9-35DC-4303-B038-10FCD0598998}" type="pres">
      <dgm:prSet presAssocID="{94B3DB1E-9744-46E4-863A-F0AD5FB2C610}" presName="transSpace" presStyleCnt="0"/>
      <dgm:spPr/>
      <dgm:t>
        <a:bodyPr/>
        <a:lstStyle/>
        <a:p>
          <a:endParaRPr lang="en-US"/>
        </a:p>
      </dgm:t>
    </dgm:pt>
    <dgm:pt modelId="{2926F731-6B3A-4EFD-8C9C-709EACE9586F}" type="pres">
      <dgm:prSet presAssocID="{0B33C775-4FAF-4D62-AA74-DA5C519D7F6E}" presName="posSpace" presStyleCnt="0"/>
      <dgm:spPr/>
      <dgm:t>
        <a:bodyPr/>
        <a:lstStyle/>
        <a:p>
          <a:endParaRPr lang="en-US"/>
        </a:p>
      </dgm:t>
    </dgm:pt>
    <dgm:pt modelId="{B81FEF4E-48E8-452F-975E-FB1B8063DAE7}" type="pres">
      <dgm:prSet presAssocID="{0B33C775-4FAF-4D62-AA74-DA5C519D7F6E}" presName="vertFlow" presStyleCnt="0"/>
      <dgm:spPr/>
      <dgm:t>
        <a:bodyPr/>
        <a:lstStyle/>
        <a:p>
          <a:endParaRPr lang="en-US"/>
        </a:p>
      </dgm:t>
    </dgm:pt>
    <dgm:pt modelId="{1DD2316F-0344-420E-AFE3-CBF58914B778}" type="pres">
      <dgm:prSet presAssocID="{0B33C775-4FAF-4D62-AA74-DA5C519D7F6E}" presName="topSpace" presStyleCnt="0"/>
      <dgm:spPr/>
      <dgm:t>
        <a:bodyPr/>
        <a:lstStyle/>
        <a:p>
          <a:endParaRPr lang="en-US"/>
        </a:p>
      </dgm:t>
    </dgm:pt>
    <dgm:pt modelId="{7A3577E8-A834-4E5B-B6B6-96417911ADB7}" type="pres">
      <dgm:prSet presAssocID="{0B33C775-4FAF-4D62-AA74-DA5C519D7F6E}" presName="firstComp" presStyleCnt="0"/>
      <dgm:spPr/>
      <dgm:t>
        <a:bodyPr/>
        <a:lstStyle/>
        <a:p>
          <a:endParaRPr lang="en-US"/>
        </a:p>
      </dgm:t>
    </dgm:pt>
    <dgm:pt modelId="{A284C9DF-DD85-48E4-A643-181DF2F3F6C9}" type="pres">
      <dgm:prSet presAssocID="{0B33C775-4FAF-4D62-AA74-DA5C519D7F6E}" presName="firstChild" presStyleLbl="bgAccFollowNode1" presStyleIdx="3" presStyleCnt="6"/>
      <dgm:spPr/>
      <dgm:t>
        <a:bodyPr/>
        <a:lstStyle/>
        <a:p>
          <a:endParaRPr lang="en-US"/>
        </a:p>
      </dgm:t>
    </dgm:pt>
    <dgm:pt modelId="{09629BC6-4C6D-44A6-8239-AFE05D64D9D0}" type="pres">
      <dgm:prSet presAssocID="{0B33C775-4FAF-4D62-AA74-DA5C519D7F6E}" presName="firstChildTx" presStyleLbl="bgAccFollowNode1" presStyleIdx="3" presStyleCnt="6">
        <dgm:presLayoutVars>
          <dgm:bulletEnabled val="1"/>
        </dgm:presLayoutVars>
      </dgm:prSet>
      <dgm:spPr/>
      <dgm:t>
        <a:bodyPr/>
        <a:lstStyle/>
        <a:p>
          <a:endParaRPr lang="en-US"/>
        </a:p>
      </dgm:t>
    </dgm:pt>
    <dgm:pt modelId="{90BCAAFA-ED12-4DC9-B066-77D9C75456B7}" type="pres">
      <dgm:prSet presAssocID="{709341D8-D987-435C-80E9-E42CDD407B9F}" presName="comp" presStyleCnt="0"/>
      <dgm:spPr/>
      <dgm:t>
        <a:bodyPr/>
        <a:lstStyle/>
        <a:p>
          <a:endParaRPr lang="en-US"/>
        </a:p>
      </dgm:t>
    </dgm:pt>
    <dgm:pt modelId="{756F1AE2-2EB9-406C-BFBA-67E0F995AE48}" type="pres">
      <dgm:prSet presAssocID="{709341D8-D987-435C-80E9-E42CDD407B9F}" presName="child" presStyleLbl="bgAccFollowNode1" presStyleIdx="4" presStyleCnt="6"/>
      <dgm:spPr/>
      <dgm:t>
        <a:bodyPr/>
        <a:lstStyle/>
        <a:p>
          <a:endParaRPr lang="en-US"/>
        </a:p>
      </dgm:t>
    </dgm:pt>
    <dgm:pt modelId="{4EBE856B-BCF8-4E3E-B47A-BC762825A41A}" type="pres">
      <dgm:prSet presAssocID="{709341D8-D987-435C-80E9-E42CDD407B9F}" presName="childTx" presStyleLbl="bgAccFollowNode1" presStyleIdx="4" presStyleCnt="6">
        <dgm:presLayoutVars>
          <dgm:bulletEnabled val="1"/>
        </dgm:presLayoutVars>
      </dgm:prSet>
      <dgm:spPr/>
      <dgm:t>
        <a:bodyPr/>
        <a:lstStyle/>
        <a:p>
          <a:endParaRPr lang="en-US"/>
        </a:p>
      </dgm:t>
    </dgm:pt>
    <dgm:pt modelId="{61428B97-4233-40AF-9DA3-027ABBD301DA}" type="pres">
      <dgm:prSet presAssocID="{5F381731-6DE0-4883-BE50-73299F04E6C2}" presName="comp" presStyleCnt="0"/>
      <dgm:spPr/>
      <dgm:t>
        <a:bodyPr/>
        <a:lstStyle/>
        <a:p>
          <a:endParaRPr lang="en-US"/>
        </a:p>
      </dgm:t>
    </dgm:pt>
    <dgm:pt modelId="{BEFA99CC-F4CF-4A52-8B94-8547835CBC0D}" type="pres">
      <dgm:prSet presAssocID="{5F381731-6DE0-4883-BE50-73299F04E6C2}" presName="child" presStyleLbl="bgAccFollowNode1" presStyleIdx="5" presStyleCnt="6"/>
      <dgm:spPr/>
      <dgm:t>
        <a:bodyPr/>
        <a:lstStyle/>
        <a:p>
          <a:endParaRPr lang="en-US"/>
        </a:p>
      </dgm:t>
    </dgm:pt>
    <dgm:pt modelId="{A7050DD2-1571-44F5-95F8-AF87253A964C}" type="pres">
      <dgm:prSet presAssocID="{5F381731-6DE0-4883-BE50-73299F04E6C2}" presName="childTx" presStyleLbl="bgAccFollowNode1" presStyleIdx="5" presStyleCnt="6">
        <dgm:presLayoutVars>
          <dgm:bulletEnabled val="1"/>
        </dgm:presLayoutVars>
      </dgm:prSet>
      <dgm:spPr/>
      <dgm:t>
        <a:bodyPr/>
        <a:lstStyle/>
        <a:p>
          <a:endParaRPr lang="en-US"/>
        </a:p>
      </dgm:t>
    </dgm:pt>
    <dgm:pt modelId="{B7E48C6E-4A95-41B4-9B35-DD06FFD38B9E}" type="pres">
      <dgm:prSet presAssocID="{0B33C775-4FAF-4D62-AA74-DA5C519D7F6E}" presName="negSpace" presStyleCnt="0"/>
      <dgm:spPr/>
      <dgm:t>
        <a:bodyPr/>
        <a:lstStyle/>
        <a:p>
          <a:endParaRPr lang="en-US"/>
        </a:p>
      </dgm:t>
    </dgm:pt>
    <dgm:pt modelId="{0F00292E-FE89-4E80-920D-045D4A933272}" type="pres">
      <dgm:prSet presAssocID="{0B33C775-4FAF-4D62-AA74-DA5C519D7F6E}" presName="circle" presStyleLbl="node1" presStyleIdx="1" presStyleCnt="2" custScaleX="121074" custScaleY="94706" custLinFactNeighborX="-7071" custLinFactNeighborY="-7"/>
      <dgm:spPr/>
      <dgm:t>
        <a:bodyPr/>
        <a:lstStyle/>
        <a:p>
          <a:endParaRPr lang="en-US"/>
        </a:p>
      </dgm:t>
    </dgm:pt>
  </dgm:ptLst>
  <dgm:cxnLst>
    <dgm:cxn modelId="{93698605-55C2-4CEF-91E4-D890F595F573}" type="presOf" srcId="{DA71EE70-7328-4A4F-BE4B-FBBF0FA982C1}" destId="{09629BC6-4C6D-44A6-8239-AFE05D64D9D0}" srcOrd="1" destOrd="0" presId="urn:microsoft.com/office/officeart/2005/8/layout/hList9"/>
    <dgm:cxn modelId="{340ADA97-0B70-4294-B061-7B34D64C92CA}" type="presOf" srcId="{26985385-39D4-4A61-888F-5FE7C2918D29}" destId="{756F1AE2-2EB9-406C-BFBA-67E0F995AE48}" srcOrd="0" destOrd="1" presId="urn:microsoft.com/office/officeart/2005/8/layout/hList9"/>
    <dgm:cxn modelId="{A37A41E9-A6BA-4985-A20B-C170F89BDBF5}" srcId="{7B4679FE-04F8-4DBC-AE39-C0AEB156C873}" destId="{B334AAE6-B3C6-40E1-8DBB-6BF9EBE33F65}" srcOrd="0" destOrd="0" parTransId="{AC5FC2B6-1E18-49D2-9250-F162D686743F}" sibTransId="{A9B4CB16-572C-42FB-A184-4ABA2A8CCBF9}"/>
    <dgm:cxn modelId="{9FF62A45-413E-4E90-B601-F0CF844E5E6E}" srcId="{4D14E424-3B91-4F3E-A834-BCEA06068F3B}" destId="{50E056B6-4367-425A-B586-FD2F6BADA8D0}" srcOrd="0" destOrd="0" parTransId="{7D714F54-EF84-4565-A5A8-10912E4606E7}" sibTransId="{1F377137-EF8E-4941-9175-F021F2A50917}"/>
    <dgm:cxn modelId="{8BECA90F-5B81-4C89-952C-237D6210A09E}" srcId="{54CB4762-4FD8-4AE2-B67A-48D43D4AF946}" destId="{D0A67F66-F7D3-489F-AFBF-62B282697E6E}" srcOrd="0" destOrd="0" parTransId="{5C26E4EB-DBF6-47B7-989F-9E24BEEEA7A6}" sibTransId="{94B3DB1E-9744-46E4-863A-F0AD5FB2C610}"/>
    <dgm:cxn modelId="{08386209-2CA9-446A-AA9C-B9DABFAC4B81}" type="presOf" srcId="{CDB31282-C403-4FED-81A1-AB76ECF87614}" destId="{CF78A647-31E5-4390-AC48-AF5679DA730F}" srcOrd="0" destOrd="3" presId="urn:microsoft.com/office/officeart/2005/8/layout/hList9"/>
    <dgm:cxn modelId="{D5E453A8-5EFA-412E-A20D-BF71650E6828}" srcId="{682CF3CE-42FA-425E-A5F0-1079EAC987C8}" destId="{E2405D83-6463-4804-8F00-8E31294D0099}" srcOrd="1" destOrd="0" parTransId="{8F7266AB-0E8A-4185-A199-0E41A5A6B989}" sibTransId="{35195A4B-65EE-4A0C-A829-D805595187B9}"/>
    <dgm:cxn modelId="{5B494392-60F9-4B64-866A-8943D81B41FD}" type="presOf" srcId="{458A3AD7-5245-4CC7-87E2-6FE8B53EF958}" destId="{A284C9DF-DD85-48E4-A643-181DF2F3F6C9}" srcOrd="0" destOrd="1" presId="urn:microsoft.com/office/officeart/2005/8/layout/hList9"/>
    <dgm:cxn modelId="{900B2EFF-8F32-4911-822E-4E8D9765B2C4}" type="presOf" srcId="{2AD89F7E-4C54-48B0-9AFB-752A28197540}" destId="{BEFA99CC-F4CF-4A52-8B94-8547835CBC0D}" srcOrd="0" destOrd="2" presId="urn:microsoft.com/office/officeart/2005/8/layout/hList9"/>
    <dgm:cxn modelId="{AB50C06C-626F-4C89-AD3C-A7BA1F43ADD6}" type="presOf" srcId="{895680BD-2103-4AC3-AEE7-3489DBBBEF02}" destId="{7EF1D8B1-2F88-4B26-93B0-F3598F250ADF}" srcOrd="0" destOrd="1" presId="urn:microsoft.com/office/officeart/2005/8/layout/hList9"/>
    <dgm:cxn modelId="{FC3D7C63-C612-4AC4-973C-379CD2FC6708}" type="presOf" srcId="{9ECA9201-5302-469A-8830-8DA7BAB397EC}" destId="{A7050DD2-1571-44F5-95F8-AF87253A964C}" srcOrd="1" destOrd="1" presId="urn:microsoft.com/office/officeart/2005/8/layout/hList9"/>
    <dgm:cxn modelId="{90FCFCC7-479F-4450-BCEC-01989FF2304B}" type="presOf" srcId="{C85316C4-F589-46F0-A33B-5926F0A09A30}" destId="{4EBE856B-BCF8-4E3E-B47A-BC762825A41A}" srcOrd="1" destOrd="2" presId="urn:microsoft.com/office/officeart/2005/8/layout/hList9"/>
    <dgm:cxn modelId="{6A80871A-1491-4621-8C19-0669DB81C174}" type="presOf" srcId="{9ECA9201-5302-469A-8830-8DA7BAB397EC}" destId="{BEFA99CC-F4CF-4A52-8B94-8547835CBC0D}" srcOrd="0" destOrd="1" presId="urn:microsoft.com/office/officeart/2005/8/layout/hList9"/>
    <dgm:cxn modelId="{58201993-992C-40F5-B127-484CD248D947}" type="presOf" srcId="{2AD89F7E-4C54-48B0-9AFB-752A28197540}" destId="{A7050DD2-1571-44F5-95F8-AF87253A964C}" srcOrd="1" destOrd="2" presId="urn:microsoft.com/office/officeart/2005/8/layout/hList9"/>
    <dgm:cxn modelId="{840EA273-6168-4636-8DF9-3107BA94B959}" type="presOf" srcId="{50E056B6-4367-425A-B586-FD2F6BADA8D0}" destId="{0B077FC3-AAAB-4812-B74F-4672A3C8B291}" srcOrd="0" destOrd="1" presId="urn:microsoft.com/office/officeart/2005/8/layout/hList9"/>
    <dgm:cxn modelId="{7121BEDF-EB20-4DBF-9E75-B715D4131E27}" type="presOf" srcId="{54CB4762-4FD8-4AE2-B67A-48D43D4AF946}" destId="{B20C5FCE-3C20-487D-A5E2-732419D05A16}" srcOrd="0" destOrd="0" presId="urn:microsoft.com/office/officeart/2005/8/layout/hList9"/>
    <dgm:cxn modelId="{F50B72A0-CBA2-4752-AAB3-9E0A1B4A47F0}" type="presOf" srcId="{682CF3CE-42FA-425E-A5F0-1079EAC987C8}" destId="{6D9AF625-DB9A-4649-8738-4EF030A34312}" srcOrd="1" destOrd="0" presId="urn:microsoft.com/office/officeart/2005/8/layout/hList9"/>
    <dgm:cxn modelId="{7FE93562-2B92-4683-B26D-805C70A72DEC}" srcId="{4D14E424-3B91-4F3E-A834-BCEA06068F3B}" destId="{C5202766-2861-48F0-9543-9D3FE6C38C60}" srcOrd="1" destOrd="0" parTransId="{A1A6CFB5-0DEB-4DE9-979F-F7614B71DCE1}" sibTransId="{3885CFDD-3E45-4609-A01C-D81B0C502CA2}"/>
    <dgm:cxn modelId="{57CA2C94-883C-4E49-8D9A-8FBB2FD5F501}" srcId="{682CF3CE-42FA-425E-A5F0-1079EAC987C8}" destId="{895680BD-2103-4AC3-AEE7-3489DBBBEF02}" srcOrd="0" destOrd="0" parTransId="{D095A04D-6448-4D3C-B724-7FDF38E55AAB}" sibTransId="{E2BCD27B-8B1B-40A4-9CB8-1481BE67EBDA}"/>
    <dgm:cxn modelId="{5390586D-0472-451B-907B-A2B00BB7AED7}" type="presOf" srcId="{734D11B0-5729-4BB2-81FF-6C1AAB660737}" destId="{0B077FC3-AAAB-4812-B74F-4672A3C8B291}" srcOrd="0" destOrd="3" presId="urn:microsoft.com/office/officeart/2005/8/layout/hList9"/>
    <dgm:cxn modelId="{7BF42BA2-FED6-420A-95E8-D6D9BA739CDA}" type="presOf" srcId="{5F381731-6DE0-4883-BE50-73299F04E6C2}" destId="{A7050DD2-1571-44F5-95F8-AF87253A964C}" srcOrd="1" destOrd="0" presId="urn:microsoft.com/office/officeart/2005/8/layout/hList9"/>
    <dgm:cxn modelId="{B7980072-2174-4660-B0F2-E112513D6CAC}" srcId="{D0A67F66-F7D3-489F-AFBF-62B282697E6E}" destId="{682CF3CE-42FA-425E-A5F0-1079EAC987C8}" srcOrd="0" destOrd="0" parTransId="{8414425B-08ED-4533-9DBD-66EA1B2D3FC1}" sibTransId="{336A2D7A-BCE8-4294-9C52-0123E026460B}"/>
    <dgm:cxn modelId="{7E54F7B5-31C9-418C-B850-0782B29AE221}" srcId="{709341D8-D987-435C-80E9-E42CDD407B9F}" destId="{C85316C4-F589-46F0-A33B-5926F0A09A30}" srcOrd="1" destOrd="0" parTransId="{6210D20A-0B9B-4960-A30C-3487F0345B06}" sibTransId="{A17BCE60-5195-4F30-AA53-E37A4A4441B8}"/>
    <dgm:cxn modelId="{4E006138-9F0D-4803-BDB0-983AA247BE9B}" srcId="{0B33C775-4FAF-4D62-AA74-DA5C519D7F6E}" destId="{DA71EE70-7328-4A4F-BE4B-FBBF0FA982C1}" srcOrd="0" destOrd="0" parTransId="{2210A8F9-6DF9-4E30-BBA6-C611EEE98B06}" sibTransId="{189587FA-D3F9-4F39-8C01-92F9EA2B517B}"/>
    <dgm:cxn modelId="{1D816634-D41F-4803-A1F4-8BEB813C495D}" type="presOf" srcId="{B0599436-393D-4275-8AD2-E521C568DCDC}" destId="{A284C9DF-DD85-48E4-A643-181DF2F3F6C9}" srcOrd="0" destOrd="2" presId="urn:microsoft.com/office/officeart/2005/8/layout/hList9"/>
    <dgm:cxn modelId="{49FF2697-A578-4FB2-8255-B697D3E35441}" type="presOf" srcId="{50E056B6-4367-425A-B586-FD2F6BADA8D0}" destId="{925649D7-F121-4211-984E-F68579C96BD4}" srcOrd="1" destOrd="1" presId="urn:microsoft.com/office/officeart/2005/8/layout/hList9"/>
    <dgm:cxn modelId="{7232EE5E-652D-4A70-AE9F-300CFA8A3B1A}" type="presOf" srcId="{CDB31282-C403-4FED-81A1-AB76ECF87614}" destId="{5DFDDC20-9873-41C3-B466-78EC1DD08681}" srcOrd="1" destOrd="3" presId="urn:microsoft.com/office/officeart/2005/8/layout/hList9"/>
    <dgm:cxn modelId="{7B4B58A6-B471-4969-89E9-29CD3D27B243}" type="presOf" srcId="{E2405D83-6463-4804-8F00-8E31294D0099}" destId="{6D9AF625-DB9A-4649-8738-4EF030A34312}" srcOrd="1" destOrd="2" presId="urn:microsoft.com/office/officeart/2005/8/layout/hList9"/>
    <dgm:cxn modelId="{1D342C6E-F770-4B23-962F-5F65A5BAC5E8}" type="presOf" srcId="{B0599436-393D-4275-8AD2-E521C568DCDC}" destId="{09629BC6-4C6D-44A6-8239-AFE05D64D9D0}" srcOrd="1" destOrd="2" presId="urn:microsoft.com/office/officeart/2005/8/layout/hList9"/>
    <dgm:cxn modelId="{52A18BEB-AB9C-4426-93CE-3B6F452E83C1}" srcId="{0B33C775-4FAF-4D62-AA74-DA5C519D7F6E}" destId="{709341D8-D987-435C-80E9-E42CDD407B9F}" srcOrd="1" destOrd="0" parTransId="{E0A373EE-999A-47E7-ABED-C2F78F2EE1DD}" sibTransId="{1E8D12FB-69D1-4476-9BA8-D92045EFCEEE}"/>
    <dgm:cxn modelId="{285FFCC3-E469-4B9D-BF15-B51224CA21B0}" type="presOf" srcId="{D0A67F66-F7D3-489F-AFBF-62B282697E6E}" destId="{F0717D00-EC46-4518-B6E3-C7A653C91BD3}" srcOrd="0" destOrd="0" presId="urn:microsoft.com/office/officeart/2005/8/layout/hList9"/>
    <dgm:cxn modelId="{0C8AE39F-60EE-4BD4-BF11-5C140D41D57B}" srcId="{5F381731-6DE0-4883-BE50-73299F04E6C2}" destId="{9ECA9201-5302-469A-8830-8DA7BAB397EC}" srcOrd="0" destOrd="0" parTransId="{A4BA081D-8C82-47AD-A00B-50081F75D1AF}" sibTransId="{80240F40-4C0A-4C18-9DEE-5707955CE530}"/>
    <dgm:cxn modelId="{81709F02-A3BF-41EA-9DDE-7586C033A718}" type="presOf" srcId="{26985385-39D4-4A61-888F-5FE7C2918D29}" destId="{4EBE856B-BCF8-4E3E-B47A-BC762825A41A}" srcOrd="1" destOrd="1" presId="urn:microsoft.com/office/officeart/2005/8/layout/hList9"/>
    <dgm:cxn modelId="{F9A6EB56-7480-4B9A-97E8-438024E83AE0}" type="presOf" srcId="{C5202766-2861-48F0-9543-9D3FE6C38C60}" destId="{0B077FC3-AAAB-4812-B74F-4672A3C8B291}" srcOrd="0" destOrd="2" presId="urn:microsoft.com/office/officeart/2005/8/layout/hList9"/>
    <dgm:cxn modelId="{D3196383-D492-4B30-9189-B9348E2AB9EA}" type="presOf" srcId="{4D14E424-3B91-4F3E-A834-BCEA06068F3B}" destId="{0B077FC3-AAAB-4812-B74F-4672A3C8B291}" srcOrd="0" destOrd="0" presId="urn:microsoft.com/office/officeart/2005/8/layout/hList9"/>
    <dgm:cxn modelId="{67A0520F-FB68-4F48-84D9-7EC9BA85BA0C}" srcId="{D0A67F66-F7D3-489F-AFBF-62B282697E6E}" destId="{7B4679FE-04F8-4DBC-AE39-C0AEB156C873}" srcOrd="1" destOrd="0" parTransId="{C0FF235A-6113-46BF-BAA3-AB6B7AD2F6BC}" sibTransId="{1EBA963A-CAA7-402C-B5F0-457437A34C6B}"/>
    <dgm:cxn modelId="{6C584060-2C0B-4683-9DDC-951708506B5B}" type="presOf" srcId="{7B4679FE-04F8-4DBC-AE39-C0AEB156C873}" destId="{5DFDDC20-9873-41C3-B466-78EC1DD08681}" srcOrd="1" destOrd="0" presId="urn:microsoft.com/office/officeart/2005/8/layout/hList9"/>
    <dgm:cxn modelId="{DBE65D21-1F30-4A9D-9D00-7AA8B306E9FD}" type="presOf" srcId="{734D11B0-5729-4BB2-81FF-6C1AAB660737}" destId="{925649D7-F121-4211-984E-F68579C96BD4}" srcOrd="1" destOrd="3" presId="urn:microsoft.com/office/officeart/2005/8/layout/hList9"/>
    <dgm:cxn modelId="{0193FE52-CF92-49F1-9496-9037A0A70B5E}" type="presOf" srcId="{B334AAE6-B3C6-40E1-8DBB-6BF9EBE33F65}" destId="{5DFDDC20-9873-41C3-B466-78EC1DD08681}" srcOrd="1" destOrd="1" presId="urn:microsoft.com/office/officeart/2005/8/layout/hList9"/>
    <dgm:cxn modelId="{2B698B63-6A12-4189-B94D-6AC51EC0B96C}" type="presOf" srcId="{0B33C775-4FAF-4D62-AA74-DA5C519D7F6E}" destId="{0F00292E-FE89-4E80-920D-045D4A933272}" srcOrd="0" destOrd="0" presId="urn:microsoft.com/office/officeart/2005/8/layout/hList9"/>
    <dgm:cxn modelId="{EC0C674E-1507-4EE8-8FDE-10067375A297}" srcId="{54CB4762-4FD8-4AE2-B67A-48D43D4AF946}" destId="{0B33C775-4FAF-4D62-AA74-DA5C519D7F6E}" srcOrd="1" destOrd="0" parTransId="{CDACD5EB-A12C-4F4F-97B4-D4257D3C13BD}" sibTransId="{F58BD713-BEFE-49E7-B07E-5B8A36C2999A}"/>
    <dgm:cxn modelId="{23E67F49-0C72-42B6-9EB8-9E156BC295A9}" type="presOf" srcId="{C85316C4-F589-46F0-A33B-5926F0A09A30}" destId="{756F1AE2-2EB9-406C-BFBA-67E0F995AE48}" srcOrd="0" destOrd="2" presId="urn:microsoft.com/office/officeart/2005/8/layout/hList9"/>
    <dgm:cxn modelId="{F3DF7C3D-9B42-40A7-8588-88DA6F10FFA4}" type="presOf" srcId="{7B4679FE-04F8-4DBC-AE39-C0AEB156C873}" destId="{CF78A647-31E5-4390-AC48-AF5679DA730F}" srcOrd="0" destOrd="0" presId="urn:microsoft.com/office/officeart/2005/8/layout/hList9"/>
    <dgm:cxn modelId="{71F49847-C536-4CE9-AC59-A5BB296EBB21}" srcId="{5F381731-6DE0-4883-BE50-73299F04E6C2}" destId="{2AD89F7E-4C54-48B0-9AFB-752A28197540}" srcOrd="1" destOrd="0" parTransId="{0EBE90E4-F517-4FE3-8CE4-D09EF1234276}" sibTransId="{F286DCB9-0889-4AE6-8C75-9CB14F76F205}"/>
    <dgm:cxn modelId="{A9C0E150-33B2-47C4-B945-9AA5D545A0B2}" type="presOf" srcId="{95A37140-70E6-412A-8BE9-57B58790C731}" destId="{CF78A647-31E5-4390-AC48-AF5679DA730F}" srcOrd="0" destOrd="2" presId="urn:microsoft.com/office/officeart/2005/8/layout/hList9"/>
    <dgm:cxn modelId="{36B069AD-04F7-4A3A-8197-461DA293B869}" type="presOf" srcId="{458A3AD7-5245-4CC7-87E2-6FE8B53EF958}" destId="{09629BC6-4C6D-44A6-8239-AFE05D64D9D0}" srcOrd="1" destOrd="1" presId="urn:microsoft.com/office/officeart/2005/8/layout/hList9"/>
    <dgm:cxn modelId="{15A40B58-AEED-4ED7-978B-C9EADE7C8526}" srcId="{682CF3CE-42FA-425E-A5F0-1079EAC987C8}" destId="{DD1699AC-06C0-4503-98FB-C2617ADED941}" srcOrd="2" destOrd="0" parTransId="{295D9144-6480-42AF-9555-CEFA966774A7}" sibTransId="{7FFE6030-A979-41E2-9C21-1C515F07C373}"/>
    <dgm:cxn modelId="{368BE79D-1155-4651-ABCE-45A8C7D23DE1}" type="presOf" srcId="{709341D8-D987-435C-80E9-E42CDD407B9F}" destId="{4EBE856B-BCF8-4E3E-B47A-BC762825A41A}" srcOrd="1" destOrd="0" presId="urn:microsoft.com/office/officeart/2005/8/layout/hList9"/>
    <dgm:cxn modelId="{734CF8BA-D145-4FFC-B8F8-C8C282A841B3}" srcId="{7B4679FE-04F8-4DBC-AE39-C0AEB156C873}" destId="{95A37140-70E6-412A-8BE9-57B58790C731}" srcOrd="1" destOrd="0" parTransId="{DA54E27C-B9A6-46AD-A65C-343E6BB4ED2A}" sibTransId="{252709D6-1498-4F0F-9F10-D33C2BA0D373}"/>
    <dgm:cxn modelId="{8B3233B4-1660-4C20-BDCF-B0BBE8D3443A}" type="presOf" srcId="{DD1699AC-06C0-4503-98FB-C2617ADED941}" destId="{6D9AF625-DB9A-4649-8738-4EF030A34312}" srcOrd="1" destOrd="3" presId="urn:microsoft.com/office/officeart/2005/8/layout/hList9"/>
    <dgm:cxn modelId="{F4735C7B-F871-4A8D-83C6-65B3D66C90F4}" srcId="{0B33C775-4FAF-4D62-AA74-DA5C519D7F6E}" destId="{5F381731-6DE0-4883-BE50-73299F04E6C2}" srcOrd="2" destOrd="0" parTransId="{80FF4EE5-6247-4E91-B6E5-72F0F6809DCB}" sibTransId="{5B3E79E4-3025-4AE1-869C-1A8619BF1E69}"/>
    <dgm:cxn modelId="{DC51EEAA-904E-4B9C-A43B-1C4386418B61}" type="presOf" srcId="{95A37140-70E6-412A-8BE9-57B58790C731}" destId="{5DFDDC20-9873-41C3-B466-78EC1DD08681}" srcOrd="1" destOrd="2" presId="urn:microsoft.com/office/officeart/2005/8/layout/hList9"/>
    <dgm:cxn modelId="{4FDD0EB2-86F3-49C5-84F8-79640F1365C3}" type="presOf" srcId="{DD1699AC-06C0-4503-98FB-C2617ADED941}" destId="{7EF1D8B1-2F88-4B26-93B0-F3598F250ADF}" srcOrd="0" destOrd="3" presId="urn:microsoft.com/office/officeart/2005/8/layout/hList9"/>
    <dgm:cxn modelId="{B8DDD0C4-9733-45DC-A3AF-E765677E9909}" srcId="{7B4679FE-04F8-4DBC-AE39-C0AEB156C873}" destId="{CDB31282-C403-4FED-81A1-AB76ECF87614}" srcOrd="2" destOrd="0" parTransId="{18BFBFED-196B-410D-A50C-09D175308B90}" sibTransId="{0D45CB57-8031-40B9-ACEB-8B4088D9BA01}"/>
    <dgm:cxn modelId="{0345262C-A95D-4350-87A0-969D9C34F4DF}" srcId="{D0A67F66-F7D3-489F-AFBF-62B282697E6E}" destId="{4D14E424-3B91-4F3E-A834-BCEA06068F3B}" srcOrd="2" destOrd="0" parTransId="{46DE0B4C-AF82-4467-AE59-78113A231078}" sibTransId="{7E7DDC8F-EF00-4D7B-9F48-6F9B7D22F0F7}"/>
    <dgm:cxn modelId="{6558F907-B6C1-4166-879F-85337DF05AD3}" type="presOf" srcId="{DA71EE70-7328-4A4F-BE4B-FBBF0FA982C1}" destId="{A284C9DF-DD85-48E4-A643-181DF2F3F6C9}" srcOrd="0" destOrd="0" presId="urn:microsoft.com/office/officeart/2005/8/layout/hList9"/>
    <dgm:cxn modelId="{A6436EF1-A4F0-4EBA-B2A5-C60AE707FCDB}" srcId="{4D14E424-3B91-4F3E-A834-BCEA06068F3B}" destId="{734D11B0-5729-4BB2-81FF-6C1AAB660737}" srcOrd="2" destOrd="0" parTransId="{B39C1800-CDB3-4B49-8D6D-44C9DE4ED1DE}" sibTransId="{F364127A-063B-4E87-9339-EE5241B7F130}"/>
    <dgm:cxn modelId="{87633332-3285-4CC2-B859-956B44E93B30}" type="presOf" srcId="{B334AAE6-B3C6-40E1-8DBB-6BF9EBE33F65}" destId="{CF78A647-31E5-4390-AC48-AF5679DA730F}" srcOrd="0" destOrd="1" presId="urn:microsoft.com/office/officeart/2005/8/layout/hList9"/>
    <dgm:cxn modelId="{4AC42431-3EF7-458B-86B3-C5A9DC786809}" type="presOf" srcId="{682CF3CE-42FA-425E-A5F0-1079EAC987C8}" destId="{7EF1D8B1-2F88-4B26-93B0-F3598F250ADF}" srcOrd="0" destOrd="0" presId="urn:microsoft.com/office/officeart/2005/8/layout/hList9"/>
    <dgm:cxn modelId="{BD692A40-99E7-489A-88F0-3B532E98D040}" type="presOf" srcId="{C5202766-2861-48F0-9543-9D3FE6C38C60}" destId="{925649D7-F121-4211-984E-F68579C96BD4}" srcOrd="1" destOrd="2" presId="urn:microsoft.com/office/officeart/2005/8/layout/hList9"/>
    <dgm:cxn modelId="{FC6642B0-BB4E-4DC5-92CC-B95D211E75A9}" srcId="{DA71EE70-7328-4A4F-BE4B-FBBF0FA982C1}" destId="{458A3AD7-5245-4CC7-87E2-6FE8B53EF958}" srcOrd="0" destOrd="0" parTransId="{F964572C-96D3-45D3-9A5D-C9BFCD14D494}" sibTransId="{724B10C4-E6A3-4AF2-89AD-AC6B2F5566DD}"/>
    <dgm:cxn modelId="{D0A9B841-A709-420D-9B69-D375AB74C333}" type="presOf" srcId="{E2405D83-6463-4804-8F00-8E31294D0099}" destId="{7EF1D8B1-2F88-4B26-93B0-F3598F250ADF}" srcOrd="0" destOrd="2" presId="urn:microsoft.com/office/officeart/2005/8/layout/hList9"/>
    <dgm:cxn modelId="{8ACEA422-935B-4B72-A452-446DFFF8A6F4}" srcId="{DA71EE70-7328-4A4F-BE4B-FBBF0FA982C1}" destId="{B0599436-393D-4275-8AD2-E521C568DCDC}" srcOrd="1" destOrd="0" parTransId="{58DFD4A0-6318-4957-A967-7A9C5EA55479}" sibTransId="{C16062F8-0481-4810-92D5-0901CC06773E}"/>
    <dgm:cxn modelId="{350EAE04-0E9C-4A9A-97E7-EF1962848596}" type="presOf" srcId="{4D14E424-3B91-4F3E-A834-BCEA06068F3B}" destId="{925649D7-F121-4211-984E-F68579C96BD4}" srcOrd="1" destOrd="0" presId="urn:microsoft.com/office/officeart/2005/8/layout/hList9"/>
    <dgm:cxn modelId="{D37C106E-0716-40DE-AF3C-3FC8C31038F7}" type="presOf" srcId="{709341D8-D987-435C-80E9-E42CDD407B9F}" destId="{756F1AE2-2EB9-406C-BFBA-67E0F995AE48}" srcOrd="0" destOrd="0" presId="urn:microsoft.com/office/officeart/2005/8/layout/hList9"/>
    <dgm:cxn modelId="{404DD4E6-01E1-4A91-8B12-3C166601927C}" srcId="{709341D8-D987-435C-80E9-E42CDD407B9F}" destId="{26985385-39D4-4A61-888F-5FE7C2918D29}" srcOrd="0" destOrd="0" parTransId="{8CE4DBC9-6928-42AA-A62C-550D521A1595}" sibTransId="{82B1E322-D065-4ECF-830E-57A7A26BCD51}"/>
    <dgm:cxn modelId="{A0F2FC03-A3C8-48F7-9F6B-F025F720166D}" type="presOf" srcId="{895680BD-2103-4AC3-AEE7-3489DBBBEF02}" destId="{6D9AF625-DB9A-4649-8738-4EF030A34312}" srcOrd="1" destOrd="1" presId="urn:microsoft.com/office/officeart/2005/8/layout/hList9"/>
    <dgm:cxn modelId="{191AAC27-B338-471D-B389-369348122761}" type="presOf" srcId="{5F381731-6DE0-4883-BE50-73299F04E6C2}" destId="{BEFA99CC-F4CF-4A52-8B94-8547835CBC0D}" srcOrd="0" destOrd="0" presId="urn:microsoft.com/office/officeart/2005/8/layout/hList9"/>
    <dgm:cxn modelId="{FAB0E6A5-BBCD-42E8-A3FA-E4DF90252B7D}" type="presParOf" srcId="{B20C5FCE-3C20-487D-A5E2-732419D05A16}" destId="{624BBDAC-41B1-420C-941B-2AF6C8CBC071}" srcOrd="0" destOrd="0" presId="urn:microsoft.com/office/officeart/2005/8/layout/hList9"/>
    <dgm:cxn modelId="{C928D395-CB6C-43F5-B739-DD4B5640D85D}" type="presParOf" srcId="{B20C5FCE-3C20-487D-A5E2-732419D05A16}" destId="{0F22970C-B9A9-4FC9-9135-DE8A2F70ED90}" srcOrd="1" destOrd="0" presId="urn:microsoft.com/office/officeart/2005/8/layout/hList9"/>
    <dgm:cxn modelId="{85C75E4D-BB2A-43C9-BFC6-05F3CF8C290E}" type="presParOf" srcId="{0F22970C-B9A9-4FC9-9135-DE8A2F70ED90}" destId="{D72F42E4-2C7E-4E3D-8C27-660137A247EC}" srcOrd="0" destOrd="0" presId="urn:microsoft.com/office/officeart/2005/8/layout/hList9"/>
    <dgm:cxn modelId="{0792B0FC-7915-4B52-83D2-320BC7CF0425}" type="presParOf" srcId="{0F22970C-B9A9-4FC9-9135-DE8A2F70ED90}" destId="{3B361A1C-ECE4-46FB-98E6-36392EF6650B}" srcOrd="1" destOrd="0" presId="urn:microsoft.com/office/officeart/2005/8/layout/hList9"/>
    <dgm:cxn modelId="{16E6E95E-C48A-45CB-AC96-18B33DB8CC28}" type="presParOf" srcId="{3B361A1C-ECE4-46FB-98E6-36392EF6650B}" destId="{7EF1D8B1-2F88-4B26-93B0-F3598F250ADF}" srcOrd="0" destOrd="0" presId="urn:microsoft.com/office/officeart/2005/8/layout/hList9"/>
    <dgm:cxn modelId="{BF6164D3-B415-489C-9DB4-868542E4D3E6}" type="presParOf" srcId="{3B361A1C-ECE4-46FB-98E6-36392EF6650B}" destId="{6D9AF625-DB9A-4649-8738-4EF030A34312}" srcOrd="1" destOrd="0" presId="urn:microsoft.com/office/officeart/2005/8/layout/hList9"/>
    <dgm:cxn modelId="{13A1D25D-C7AE-4420-B7A7-6BCA18C890BA}" type="presParOf" srcId="{0F22970C-B9A9-4FC9-9135-DE8A2F70ED90}" destId="{288561FC-A01F-4B57-877C-12720AEF4EE3}" srcOrd="2" destOrd="0" presId="urn:microsoft.com/office/officeart/2005/8/layout/hList9"/>
    <dgm:cxn modelId="{D8CC384A-BAE3-4948-B4B9-A836E2106365}" type="presParOf" srcId="{288561FC-A01F-4B57-877C-12720AEF4EE3}" destId="{CF78A647-31E5-4390-AC48-AF5679DA730F}" srcOrd="0" destOrd="0" presId="urn:microsoft.com/office/officeart/2005/8/layout/hList9"/>
    <dgm:cxn modelId="{C2298FCA-2A93-4EFB-B1F4-4678128740EE}" type="presParOf" srcId="{288561FC-A01F-4B57-877C-12720AEF4EE3}" destId="{5DFDDC20-9873-41C3-B466-78EC1DD08681}" srcOrd="1" destOrd="0" presId="urn:microsoft.com/office/officeart/2005/8/layout/hList9"/>
    <dgm:cxn modelId="{FD33BC7C-C1B7-40E8-A263-8CC71F07E415}" type="presParOf" srcId="{0F22970C-B9A9-4FC9-9135-DE8A2F70ED90}" destId="{79F7D3B7-D347-4F1B-B105-169A1E08B5FA}" srcOrd="3" destOrd="0" presId="urn:microsoft.com/office/officeart/2005/8/layout/hList9"/>
    <dgm:cxn modelId="{B45E7A94-7472-4838-98F5-444C8A082383}" type="presParOf" srcId="{79F7D3B7-D347-4F1B-B105-169A1E08B5FA}" destId="{0B077FC3-AAAB-4812-B74F-4672A3C8B291}" srcOrd="0" destOrd="0" presId="urn:microsoft.com/office/officeart/2005/8/layout/hList9"/>
    <dgm:cxn modelId="{CEE74E37-2946-463D-9DD1-B2965D27F783}" type="presParOf" srcId="{79F7D3B7-D347-4F1B-B105-169A1E08B5FA}" destId="{925649D7-F121-4211-984E-F68579C96BD4}" srcOrd="1" destOrd="0" presId="urn:microsoft.com/office/officeart/2005/8/layout/hList9"/>
    <dgm:cxn modelId="{BE2FCA81-57CC-4FA5-BE7A-2CBC5D76074F}" type="presParOf" srcId="{B20C5FCE-3C20-487D-A5E2-732419D05A16}" destId="{8FA60A16-2454-4DF1-811D-B573AE42BEF4}" srcOrd="2" destOrd="0" presId="urn:microsoft.com/office/officeart/2005/8/layout/hList9"/>
    <dgm:cxn modelId="{A64C909B-C1FE-4B08-A6A8-E0A7F4C55AA0}" type="presParOf" srcId="{B20C5FCE-3C20-487D-A5E2-732419D05A16}" destId="{F0717D00-EC46-4518-B6E3-C7A653C91BD3}" srcOrd="3" destOrd="0" presId="urn:microsoft.com/office/officeart/2005/8/layout/hList9"/>
    <dgm:cxn modelId="{4C789774-F0F9-419B-9DC5-F65A5B60E39F}" type="presParOf" srcId="{B20C5FCE-3C20-487D-A5E2-732419D05A16}" destId="{93DED3C9-35DC-4303-B038-10FCD0598998}" srcOrd="4" destOrd="0" presId="urn:microsoft.com/office/officeart/2005/8/layout/hList9"/>
    <dgm:cxn modelId="{9F203F37-1896-41D7-AC72-0D5292205A26}" type="presParOf" srcId="{B20C5FCE-3C20-487D-A5E2-732419D05A16}" destId="{2926F731-6B3A-4EFD-8C9C-709EACE9586F}" srcOrd="5" destOrd="0" presId="urn:microsoft.com/office/officeart/2005/8/layout/hList9"/>
    <dgm:cxn modelId="{D229943E-205D-41FC-97C8-0EA1CB36EA17}" type="presParOf" srcId="{B20C5FCE-3C20-487D-A5E2-732419D05A16}" destId="{B81FEF4E-48E8-452F-975E-FB1B8063DAE7}" srcOrd="6" destOrd="0" presId="urn:microsoft.com/office/officeart/2005/8/layout/hList9"/>
    <dgm:cxn modelId="{539BE969-052C-4DAD-BD5B-65E279551EDC}" type="presParOf" srcId="{B81FEF4E-48E8-452F-975E-FB1B8063DAE7}" destId="{1DD2316F-0344-420E-AFE3-CBF58914B778}" srcOrd="0" destOrd="0" presId="urn:microsoft.com/office/officeart/2005/8/layout/hList9"/>
    <dgm:cxn modelId="{8B208044-CCB6-4C85-9251-5CDD14EB6E03}" type="presParOf" srcId="{B81FEF4E-48E8-452F-975E-FB1B8063DAE7}" destId="{7A3577E8-A834-4E5B-B6B6-96417911ADB7}" srcOrd="1" destOrd="0" presId="urn:microsoft.com/office/officeart/2005/8/layout/hList9"/>
    <dgm:cxn modelId="{4E92EF83-5DFC-4B53-B851-F5BA067D5EE1}" type="presParOf" srcId="{7A3577E8-A834-4E5B-B6B6-96417911ADB7}" destId="{A284C9DF-DD85-48E4-A643-181DF2F3F6C9}" srcOrd="0" destOrd="0" presId="urn:microsoft.com/office/officeart/2005/8/layout/hList9"/>
    <dgm:cxn modelId="{34A16106-630D-4915-AA7D-91D902259F17}" type="presParOf" srcId="{7A3577E8-A834-4E5B-B6B6-96417911ADB7}" destId="{09629BC6-4C6D-44A6-8239-AFE05D64D9D0}" srcOrd="1" destOrd="0" presId="urn:microsoft.com/office/officeart/2005/8/layout/hList9"/>
    <dgm:cxn modelId="{F1DF6943-9692-45CC-A09B-4691E29B33C8}" type="presParOf" srcId="{B81FEF4E-48E8-452F-975E-FB1B8063DAE7}" destId="{90BCAAFA-ED12-4DC9-B066-77D9C75456B7}" srcOrd="2" destOrd="0" presId="urn:microsoft.com/office/officeart/2005/8/layout/hList9"/>
    <dgm:cxn modelId="{BBCAE67C-99DF-4297-AF03-7C9D0CC51177}" type="presParOf" srcId="{90BCAAFA-ED12-4DC9-B066-77D9C75456B7}" destId="{756F1AE2-2EB9-406C-BFBA-67E0F995AE48}" srcOrd="0" destOrd="0" presId="urn:microsoft.com/office/officeart/2005/8/layout/hList9"/>
    <dgm:cxn modelId="{5FD186A0-EF00-421A-8A86-AF61074C2553}" type="presParOf" srcId="{90BCAAFA-ED12-4DC9-B066-77D9C75456B7}" destId="{4EBE856B-BCF8-4E3E-B47A-BC762825A41A}" srcOrd="1" destOrd="0" presId="urn:microsoft.com/office/officeart/2005/8/layout/hList9"/>
    <dgm:cxn modelId="{46EC670E-4629-44EB-A0B0-2872146249A7}" type="presParOf" srcId="{B81FEF4E-48E8-452F-975E-FB1B8063DAE7}" destId="{61428B97-4233-40AF-9DA3-027ABBD301DA}" srcOrd="3" destOrd="0" presId="urn:microsoft.com/office/officeart/2005/8/layout/hList9"/>
    <dgm:cxn modelId="{03499930-5A56-487C-8311-D5726696AB50}" type="presParOf" srcId="{61428B97-4233-40AF-9DA3-027ABBD301DA}" destId="{BEFA99CC-F4CF-4A52-8B94-8547835CBC0D}" srcOrd="0" destOrd="0" presId="urn:microsoft.com/office/officeart/2005/8/layout/hList9"/>
    <dgm:cxn modelId="{3456B287-EE96-42DA-8D95-B757B4EA2FE3}" type="presParOf" srcId="{61428B97-4233-40AF-9DA3-027ABBD301DA}" destId="{A7050DD2-1571-44F5-95F8-AF87253A964C}" srcOrd="1" destOrd="0" presId="urn:microsoft.com/office/officeart/2005/8/layout/hList9"/>
    <dgm:cxn modelId="{5B5062C0-989E-491E-A9B3-A06298CABC55}" type="presParOf" srcId="{B20C5FCE-3C20-487D-A5E2-732419D05A16}" destId="{B7E48C6E-4A95-41B4-9B35-DD06FFD38B9E}" srcOrd="7" destOrd="0" presId="urn:microsoft.com/office/officeart/2005/8/layout/hList9"/>
    <dgm:cxn modelId="{ADA57F51-22D0-481E-9DCD-E779F7F98299}" type="presParOf" srcId="{B20C5FCE-3C20-487D-A5E2-732419D05A16}" destId="{0F00292E-FE89-4E80-920D-045D4A933272}"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C59A8-85EB-44DA-B7E5-BE5B87DCBEC0}"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en-US"/>
        </a:p>
      </dgm:t>
    </dgm:pt>
    <dgm:pt modelId="{B155F106-49CD-46A1-83CA-A776CFE4C448}">
      <dgm:prSet phldrT="[Text]"/>
      <dgm:spPr/>
      <dgm:t>
        <a:bodyPr/>
        <a:lstStyle/>
        <a:p>
          <a:r>
            <a:rPr lang="en-US" dirty="0" smtClean="0"/>
            <a:t>Time</a:t>
          </a:r>
          <a:endParaRPr lang="en-US" dirty="0"/>
        </a:p>
      </dgm:t>
    </dgm:pt>
    <dgm:pt modelId="{5F5DE109-E8E7-4950-AFC2-4FF98E7FE86D}" type="parTrans" cxnId="{831F7666-F962-4AE3-B8A0-ACF517E00567}">
      <dgm:prSet/>
      <dgm:spPr/>
      <dgm:t>
        <a:bodyPr/>
        <a:lstStyle/>
        <a:p>
          <a:endParaRPr lang="en-US"/>
        </a:p>
      </dgm:t>
    </dgm:pt>
    <dgm:pt modelId="{B022516C-BDDD-453F-B86E-F0DDFDB151E5}" type="sibTrans" cxnId="{831F7666-F962-4AE3-B8A0-ACF517E00567}">
      <dgm:prSet/>
      <dgm:spPr/>
      <dgm:t>
        <a:bodyPr/>
        <a:lstStyle/>
        <a:p>
          <a:endParaRPr lang="en-US"/>
        </a:p>
      </dgm:t>
    </dgm:pt>
    <dgm:pt modelId="{0DD5BE90-FC09-47FD-AD29-62D0E441A81E}">
      <dgm:prSet phldrT="[Text]"/>
      <dgm:spPr/>
      <dgm:t>
        <a:bodyPr/>
        <a:lstStyle/>
        <a:p>
          <a:r>
            <a:rPr lang="en-US" dirty="0" smtClean="0"/>
            <a:t>Space</a:t>
          </a:r>
          <a:endParaRPr lang="en-US" dirty="0"/>
        </a:p>
      </dgm:t>
    </dgm:pt>
    <dgm:pt modelId="{CA0F0AB8-2003-4613-8F3B-B3894278A369}" type="parTrans" cxnId="{F163CD44-CDBC-41D4-9F49-AA3DD51B12D4}">
      <dgm:prSet/>
      <dgm:spPr/>
      <dgm:t>
        <a:bodyPr/>
        <a:lstStyle/>
        <a:p>
          <a:endParaRPr lang="en-US"/>
        </a:p>
      </dgm:t>
    </dgm:pt>
    <dgm:pt modelId="{1ADF9BD3-410F-4C6C-B39D-3BA40528CC69}" type="sibTrans" cxnId="{F163CD44-CDBC-41D4-9F49-AA3DD51B12D4}">
      <dgm:prSet/>
      <dgm:spPr/>
      <dgm:t>
        <a:bodyPr/>
        <a:lstStyle/>
        <a:p>
          <a:endParaRPr lang="en-US"/>
        </a:p>
      </dgm:t>
    </dgm:pt>
    <dgm:pt modelId="{420BDE7E-A74F-4156-9E5B-001AFA2F423F}">
      <dgm:prSet phldrT="[Text]"/>
      <dgm:spPr/>
      <dgm:t>
        <a:bodyPr/>
        <a:lstStyle/>
        <a:p>
          <a:r>
            <a:rPr lang="en-US" dirty="0" smtClean="0"/>
            <a:t>Matter</a:t>
          </a:r>
          <a:endParaRPr lang="en-US" dirty="0"/>
        </a:p>
      </dgm:t>
    </dgm:pt>
    <dgm:pt modelId="{29ED3801-1FBD-4028-9359-877E51D76220}" type="parTrans" cxnId="{E5F9526B-8FD5-4903-9823-BB52E54D4BAC}">
      <dgm:prSet/>
      <dgm:spPr/>
      <dgm:t>
        <a:bodyPr/>
        <a:lstStyle/>
        <a:p>
          <a:endParaRPr lang="en-US"/>
        </a:p>
      </dgm:t>
    </dgm:pt>
    <dgm:pt modelId="{02E3D274-D73B-4A8F-AD75-E4ACDAB9C3BD}" type="sibTrans" cxnId="{E5F9526B-8FD5-4903-9823-BB52E54D4BAC}">
      <dgm:prSet/>
      <dgm:spPr/>
      <dgm:t>
        <a:bodyPr/>
        <a:lstStyle/>
        <a:p>
          <a:endParaRPr lang="en-US"/>
        </a:p>
      </dgm:t>
    </dgm:pt>
    <dgm:pt modelId="{C5987220-6211-428B-90B1-5065495F9AE6}">
      <dgm:prSet phldrT="[Text]"/>
      <dgm:spPr/>
      <dgm:t>
        <a:bodyPr/>
        <a:lstStyle/>
        <a:p>
          <a:r>
            <a:rPr lang="en-US" dirty="0" smtClean="0"/>
            <a:t>Universe</a:t>
          </a:r>
          <a:endParaRPr lang="en-US" dirty="0"/>
        </a:p>
      </dgm:t>
    </dgm:pt>
    <dgm:pt modelId="{F15F0A0F-FB40-48DD-920A-B20D34ED4E9C}" type="parTrans" cxnId="{0AEC3B1D-B798-4B67-8663-A14704ADCD06}">
      <dgm:prSet/>
      <dgm:spPr/>
      <dgm:t>
        <a:bodyPr/>
        <a:lstStyle/>
        <a:p>
          <a:endParaRPr lang="en-US"/>
        </a:p>
      </dgm:t>
    </dgm:pt>
    <dgm:pt modelId="{19F0C753-8EAC-4BFB-950B-03FE12583122}" type="sibTrans" cxnId="{0AEC3B1D-B798-4B67-8663-A14704ADCD06}">
      <dgm:prSet/>
      <dgm:spPr/>
      <dgm:t>
        <a:bodyPr/>
        <a:lstStyle/>
        <a:p>
          <a:endParaRPr lang="en-US"/>
        </a:p>
      </dgm:t>
    </dgm:pt>
    <dgm:pt modelId="{FCAAC557-777F-43D4-908A-74DF6AED7EFF}" type="pres">
      <dgm:prSet presAssocID="{537C59A8-85EB-44DA-B7E5-BE5B87DCBEC0}" presName="Name0" presStyleCnt="0">
        <dgm:presLayoutVars>
          <dgm:chMax val="4"/>
          <dgm:resizeHandles val="exact"/>
        </dgm:presLayoutVars>
      </dgm:prSet>
      <dgm:spPr/>
      <dgm:t>
        <a:bodyPr/>
        <a:lstStyle/>
        <a:p>
          <a:endParaRPr lang="en-US"/>
        </a:p>
      </dgm:t>
    </dgm:pt>
    <dgm:pt modelId="{5CF62710-4C39-4505-8513-66C1E0BF1E1E}" type="pres">
      <dgm:prSet presAssocID="{537C59A8-85EB-44DA-B7E5-BE5B87DCBEC0}" presName="ellipse" presStyleLbl="trBgShp" presStyleIdx="0" presStyleCnt="1"/>
      <dgm:spPr/>
    </dgm:pt>
    <dgm:pt modelId="{0E715761-CCCE-476E-BEFB-90C1B5AB67D0}" type="pres">
      <dgm:prSet presAssocID="{537C59A8-85EB-44DA-B7E5-BE5B87DCBEC0}" presName="arrow1" presStyleLbl="fgShp" presStyleIdx="0" presStyleCnt="1" custAng="7441212" custLinFactX="73024" custLinFactY="-100000" custLinFactNeighborX="100000" custLinFactNeighborY="-162618"/>
      <dgm:spPr/>
    </dgm:pt>
    <dgm:pt modelId="{55DD0DDF-4FA6-413D-A33F-3434045541D8}" type="pres">
      <dgm:prSet presAssocID="{537C59A8-85EB-44DA-B7E5-BE5B87DCBEC0}" presName="rectangle" presStyleLbl="revTx" presStyleIdx="0" presStyleCnt="1" custLinFactY="-78579" custLinFactNeighborX="72448" custLinFactNeighborY="-100000">
        <dgm:presLayoutVars>
          <dgm:bulletEnabled val="1"/>
        </dgm:presLayoutVars>
      </dgm:prSet>
      <dgm:spPr/>
      <dgm:t>
        <a:bodyPr/>
        <a:lstStyle/>
        <a:p>
          <a:endParaRPr lang="en-US"/>
        </a:p>
      </dgm:t>
    </dgm:pt>
    <dgm:pt modelId="{4390408F-0310-45FB-A156-1ADFEA384271}" type="pres">
      <dgm:prSet presAssocID="{0DD5BE90-FC09-47FD-AD29-62D0E441A81E}" presName="item1" presStyleLbl="node1" presStyleIdx="0" presStyleCnt="3">
        <dgm:presLayoutVars>
          <dgm:bulletEnabled val="1"/>
        </dgm:presLayoutVars>
      </dgm:prSet>
      <dgm:spPr/>
      <dgm:t>
        <a:bodyPr/>
        <a:lstStyle/>
        <a:p>
          <a:endParaRPr lang="en-US"/>
        </a:p>
      </dgm:t>
    </dgm:pt>
    <dgm:pt modelId="{973212E1-5BFB-4DB3-899F-0EDAE3625DBD}" type="pres">
      <dgm:prSet presAssocID="{420BDE7E-A74F-4156-9E5B-001AFA2F423F}" presName="item2" presStyleLbl="node1" presStyleIdx="1" presStyleCnt="3">
        <dgm:presLayoutVars>
          <dgm:bulletEnabled val="1"/>
        </dgm:presLayoutVars>
      </dgm:prSet>
      <dgm:spPr/>
      <dgm:t>
        <a:bodyPr/>
        <a:lstStyle/>
        <a:p>
          <a:endParaRPr lang="en-US"/>
        </a:p>
      </dgm:t>
    </dgm:pt>
    <dgm:pt modelId="{B4FBA543-C06F-4BE2-AEDB-82CB5C19C6EB}" type="pres">
      <dgm:prSet presAssocID="{C5987220-6211-428B-90B1-5065495F9AE6}" presName="item3" presStyleLbl="node1" presStyleIdx="2" presStyleCnt="3">
        <dgm:presLayoutVars>
          <dgm:bulletEnabled val="1"/>
        </dgm:presLayoutVars>
      </dgm:prSet>
      <dgm:spPr/>
      <dgm:t>
        <a:bodyPr/>
        <a:lstStyle/>
        <a:p>
          <a:endParaRPr lang="en-US"/>
        </a:p>
      </dgm:t>
    </dgm:pt>
    <dgm:pt modelId="{658A86CD-E6D1-4164-B27B-6CEC8BC40828}" type="pres">
      <dgm:prSet presAssocID="{537C59A8-85EB-44DA-B7E5-BE5B87DCBEC0}" presName="funnel" presStyleLbl="trAlignAcc1" presStyleIdx="0" presStyleCnt="1"/>
      <dgm:spPr/>
    </dgm:pt>
  </dgm:ptLst>
  <dgm:cxnLst>
    <dgm:cxn modelId="{FEA40B7E-286B-4E73-9745-F3872B36116D}" type="presOf" srcId="{C5987220-6211-428B-90B1-5065495F9AE6}" destId="{55DD0DDF-4FA6-413D-A33F-3434045541D8}" srcOrd="0" destOrd="0" presId="urn:microsoft.com/office/officeart/2005/8/layout/funnel1"/>
    <dgm:cxn modelId="{E5F9526B-8FD5-4903-9823-BB52E54D4BAC}" srcId="{537C59A8-85EB-44DA-B7E5-BE5B87DCBEC0}" destId="{420BDE7E-A74F-4156-9E5B-001AFA2F423F}" srcOrd="2" destOrd="0" parTransId="{29ED3801-1FBD-4028-9359-877E51D76220}" sibTransId="{02E3D274-D73B-4A8F-AD75-E4ACDAB9C3BD}"/>
    <dgm:cxn modelId="{0AEC3B1D-B798-4B67-8663-A14704ADCD06}" srcId="{537C59A8-85EB-44DA-B7E5-BE5B87DCBEC0}" destId="{C5987220-6211-428B-90B1-5065495F9AE6}" srcOrd="3" destOrd="0" parTransId="{F15F0A0F-FB40-48DD-920A-B20D34ED4E9C}" sibTransId="{19F0C753-8EAC-4BFB-950B-03FE12583122}"/>
    <dgm:cxn modelId="{831F7666-F962-4AE3-B8A0-ACF517E00567}" srcId="{537C59A8-85EB-44DA-B7E5-BE5B87DCBEC0}" destId="{B155F106-49CD-46A1-83CA-A776CFE4C448}" srcOrd="0" destOrd="0" parTransId="{5F5DE109-E8E7-4950-AFC2-4FF98E7FE86D}" sibTransId="{B022516C-BDDD-453F-B86E-F0DDFDB151E5}"/>
    <dgm:cxn modelId="{2D9FADCD-424A-461C-B081-37668FDCB8DE}" type="presOf" srcId="{420BDE7E-A74F-4156-9E5B-001AFA2F423F}" destId="{4390408F-0310-45FB-A156-1ADFEA384271}" srcOrd="0" destOrd="0" presId="urn:microsoft.com/office/officeart/2005/8/layout/funnel1"/>
    <dgm:cxn modelId="{D46C15C2-71FC-4679-9410-42C891DEA9DF}" type="presOf" srcId="{B155F106-49CD-46A1-83CA-A776CFE4C448}" destId="{B4FBA543-C06F-4BE2-AEDB-82CB5C19C6EB}" srcOrd="0" destOrd="0" presId="urn:microsoft.com/office/officeart/2005/8/layout/funnel1"/>
    <dgm:cxn modelId="{F163CD44-CDBC-41D4-9F49-AA3DD51B12D4}" srcId="{537C59A8-85EB-44DA-B7E5-BE5B87DCBEC0}" destId="{0DD5BE90-FC09-47FD-AD29-62D0E441A81E}" srcOrd="1" destOrd="0" parTransId="{CA0F0AB8-2003-4613-8F3B-B3894278A369}" sibTransId="{1ADF9BD3-410F-4C6C-B39D-3BA40528CC69}"/>
    <dgm:cxn modelId="{A0487C2E-0336-471F-A50D-9AF1D4E0CB0A}" type="presOf" srcId="{537C59A8-85EB-44DA-B7E5-BE5B87DCBEC0}" destId="{FCAAC557-777F-43D4-908A-74DF6AED7EFF}" srcOrd="0" destOrd="0" presId="urn:microsoft.com/office/officeart/2005/8/layout/funnel1"/>
    <dgm:cxn modelId="{38007DF8-7C46-47A3-AA4E-6BC6F714C8E7}" type="presOf" srcId="{0DD5BE90-FC09-47FD-AD29-62D0E441A81E}" destId="{973212E1-5BFB-4DB3-899F-0EDAE3625DBD}" srcOrd="0" destOrd="0" presId="urn:microsoft.com/office/officeart/2005/8/layout/funnel1"/>
    <dgm:cxn modelId="{6526D08E-556B-4706-96B5-B3C09FAA2FD8}" type="presParOf" srcId="{FCAAC557-777F-43D4-908A-74DF6AED7EFF}" destId="{5CF62710-4C39-4505-8513-66C1E0BF1E1E}" srcOrd="0" destOrd="0" presId="urn:microsoft.com/office/officeart/2005/8/layout/funnel1"/>
    <dgm:cxn modelId="{103510AE-CB14-4D01-8A70-0EE1EBEC8C33}" type="presParOf" srcId="{FCAAC557-777F-43D4-908A-74DF6AED7EFF}" destId="{0E715761-CCCE-476E-BEFB-90C1B5AB67D0}" srcOrd="1" destOrd="0" presId="urn:microsoft.com/office/officeart/2005/8/layout/funnel1"/>
    <dgm:cxn modelId="{A443E21E-DC9B-4008-AAB6-E946ED014DAB}" type="presParOf" srcId="{FCAAC557-777F-43D4-908A-74DF6AED7EFF}" destId="{55DD0DDF-4FA6-413D-A33F-3434045541D8}" srcOrd="2" destOrd="0" presId="urn:microsoft.com/office/officeart/2005/8/layout/funnel1"/>
    <dgm:cxn modelId="{CC7249E0-50D0-48A5-A818-5D3AA73D2B01}" type="presParOf" srcId="{FCAAC557-777F-43D4-908A-74DF6AED7EFF}" destId="{4390408F-0310-45FB-A156-1ADFEA384271}" srcOrd="3" destOrd="0" presId="urn:microsoft.com/office/officeart/2005/8/layout/funnel1"/>
    <dgm:cxn modelId="{9F44FF54-0B6E-4AAB-9DC1-339233B22FEF}" type="presParOf" srcId="{FCAAC557-777F-43D4-908A-74DF6AED7EFF}" destId="{973212E1-5BFB-4DB3-899F-0EDAE3625DBD}" srcOrd="4" destOrd="0" presId="urn:microsoft.com/office/officeart/2005/8/layout/funnel1"/>
    <dgm:cxn modelId="{EC28BDC6-5565-4DE3-8125-48C4F396C995}" type="presParOf" srcId="{FCAAC557-777F-43D4-908A-74DF6AED7EFF}" destId="{B4FBA543-C06F-4BE2-AEDB-82CB5C19C6EB}" srcOrd="5" destOrd="0" presId="urn:microsoft.com/office/officeart/2005/8/layout/funnel1"/>
    <dgm:cxn modelId="{75F58EE9-5571-4BA5-B840-46B837048F38}" type="presParOf" srcId="{FCAAC557-777F-43D4-908A-74DF6AED7EFF}" destId="{658A86CD-E6D1-4164-B27B-6CEC8BC4082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D8B1-2F88-4B26-93B0-F3598F250ADF}">
      <dsp:nvSpPr>
        <dsp:cNvPr id="0" name=""/>
        <dsp:cNvSpPr/>
      </dsp:nvSpPr>
      <dsp:spPr>
        <a:xfrm>
          <a:off x="1861267" y="631982"/>
          <a:ext cx="2364134" cy="1576877"/>
        </a:xfrm>
        <a:prstGeom prst="rect">
          <a:avLst/>
        </a:prstGeom>
        <a:solidFill>
          <a:schemeClr val="accent5">
            <a:tint val="40000"/>
            <a:alpha val="9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t>Time</a:t>
          </a:r>
        </a:p>
        <a:p>
          <a:pPr marL="228600" lvl="1" indent="-228600" algn="l" defTabSz="1066800">
            <a:lnSpc>
              <a:spcPct val="70000"/>
            </a:lnSpc>
            <a:spcBef>
              <a:spcPct val="0"/>
            </a:spcBef>
            <a:spcAft>
              <a:spcPct val="15000"/>
            </a:spcAft>
            <a:buChar char="••"/>
          </a:pPr>
          <a:r>
            <a:rPr lang="en-US" sz="2400" b="0" kern="1200" dirty="0" smtClean="0"/>
            <a:t>past</a:t>
          </a:r>
        </a:p>
        <a:p>
          <a:pPr marL="228600" lvl="1" indent="-228600" algn="l" defTabSz="1066800">
            <a:lnSpc>
              <a:spcPct val="70000"/>
            </a:lnSpc>
            <a:spcBef>
              <a:spcPct val="0"/>
            </a:spcBef>
            <a:spcAft>
              <a:spcPct val="15000"/>
            </a:spcAft>
            <a:buChar char="••"/>
          </a:pPr>
          <a:r>
            <a:rPr lang="en-US" sz="2400" b="0" kern="1200" dirty="0" smtClean="0"/>
            <a:t>present</a:t>
          </a:r>
        </a:p>
        <a:p>
          <a:pPr marL="228600" lvl="1" indent="-228600" algn="l" defTabSz="1066800">
            <a:lnSpc>
              <a:spcPct val="70000"/>
            </a:lnSpc>
            <a:spcBef>
              <a:spcPct val="0"/>
            </a:spcBef>
            <a:spcAft>
              <a:spcPct val="15000"/>
            </a:spcAft>
            <a:buChar char="••"/>
          </a:pPr>
          <a:r>
            <a:rPr lang="en-US" sz="2400" b="0" kern="1200" dirty="0" smtClean="0"/>
            <a:t>future</a:t>
          </a:r>
        </a:p>
      </dsp:txBody>
      <dsp:txXfrm>
        <a:off x="2239528" y="631982"/>
        <a:ext cx="1985873" cy="1576877"/>
      </dsp:txXfrm>
    </dsp:sp>
    <dsp:sp modelId="{CF78A647-31E5-4390-AC48-AF5679DA730F}">
      <dsp:nvSpPr>
        <dsp:cNvPr id="0" name=""/>
        <dsp:cNvSpPr/>
      </dsp:nvSpPr>
      <dsp:spPr>
        <a:xfrm>
          <a:off x="1861267" y="2208860"/>
          <a:ext cx="2364134" cy="1576877"/>
        </a:xfrm>
        <a:prstGeom prst="rect">
          <a:avLst/>
        </a:prstGeom>
        <a:solidFill>
          <a:schemeClr val="accent5">
            <a:tint val="40000"/>
            <a:alpha val="90000"/>
            <a:hueOff val="-2148096"/>
            <a:satOff val="9651"/>
            <a:lumOff val="663"/>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t>Space</a:t>
          </a:r>
          <a:endParaRPr lang="en-US" sz="2400" b="1" kern="1200" dirty="0"/>
        </a:p>
        <a:p>
          <a:pPr marL="228600" lvl="1" indent="-228600" algn="l" defTabSz="1066800">
            <a:lnSpc>
              <a:spcPct val="70000"/>
            </a:lnSpc>
            <a:spcBef>
              <a:spcPct val="0"/>
            </a:spcBef>
            <a:spcAft>
              <a:spcPct val="15000"/>
            </a:spcAft>
            <a:buChar char="••"/>
          </a:pPr>
          <a:r>
            <a:rPr lang="en-US" sz="2400" b="0" kern="1200" dirty="0" smtClean="0"/>
            <a:t>height</a:t>
          </a:r>
          <a:endParaRPr lang="en-US" sz="2400" b="0" kern="1200" dirty="0"/>
        </a:p>
        <a:p>
          <a:pPr marL="228600" lvl="1" indent="-228600" algn="l" defTabSz="1066800">
            <a:lnSpc>
              <a:spcPct val="70000"/>
            </a:lnSpc>
            <a:spcBef>
              <a:spcPct val="0"/>
            </a:spcBef>
            <a:spcAft>
              <a:spcPct val="15000"/>
            </a:spcAft>
            <a:buChar char="••"/>
          </a:pPr>
          <a:r>
            <a:rPr lang="en-US" sz="2400" b="0" kern="1200" dirty="0" smtClean="0"/>
            <a:t>depth</a:t>
          </a:r>
          <a:endParaRPr lang="en-US" sz="2400" b="0" kern="1200" dirty="0"/>
        </a:p>
        <a:p>
          <a:pPr marL="228600" lvl="1" indent="-228600" algn="l" defTabSz="1066800">
            <a:lnSpc>
              <a:spcPct val="70000"/>
            </a:lnSpc>
            <a:spcBef>
              <a:spcPct val="0"/>
            </a:spcBef>
            <a:spcAft>
              <a:spcPct val="15000"/>
            </a:spcAft>
            <a:buChar char="••"/>
          </a:pPr>
          <a:r>
            <a:rPr lang="en-US" sz="2400" b="0" kern="1200" dirty="0" smtClean="0"/>
            <a:t>width</a:t>
          </a:r>
          <a:endParaRPr lang="en-US" sz="2400" b="0" kern="1200" dirty="0"/>
        </a:p>
      </dsp:txBody>
      <dsp:txXfrm>
        <a:off x="2239528" y="2208860"/>
        <a:ext cx="1985873" cy="1576877"/>
      </dsp:txXfrm>
    </dsp:sp>
    <dsp:sp modelId="{0B077FC3-AAAB-4812-B74F-4672A3C8B291}">
      <dsp:nvSpPr>
        <dsp:cNvPr id="0" name=""/>
        <dsp:cNvSpPr/>
      </dsp:nvSpPr>
      <dsp:spPr>
        <a:xfrm>
          <a:off x="1861267" y="3785738"/>
          <a:ext cx="2364134" cy="1576877"/>
        </a:xfrm>
        <a:prstGeom prst="rect">
          <a:avLst/>
        </a:prstGeom>
        <a:solidFill>
          <a:schemeClr val="accent5">
            <a:tint val="40000"/>
            <a:alpha val="90000"/>
            <a:hueOff val="-4296193"/>
            <a:satOff val="19301"/>
            <a:lumOff val="1327"/>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t>Matter</a:t>
          </a:r>
          <a:endParaRPr lang="en-US" sz="2400" b="1" kern="1200" dirty="0"/>
        </a:p>
        <a:p>
          <a:pPr marL="228600" lvl="1" indent="-228600" algn="l" defTabSz="1066800">
            <a:lnSpc>
              <a:spcPct val="70000"/>
            </a:lnSpc>
            <a:spcBef>
              <a:spcPct val="0"/>
            </a:spcBef>
            <a:spcAft>
              <a:spcPct val="15000"/>
            </a:spcAft>
            <a:buChar char="••"/>
          </a:pPr>
          <a:r>
            <a:rPr lang="en-US" sz="2400" b="0" kern="1200" dirty="0" smtClean="0"/>
            <a:t>solid</a:t>
          </a:r>
          <a:endParaRPr lang="en-US" sz="2400" b="0" kern="1200" dirty="0"/>
        </a:p>
        <a:p>
          <a:pPr marL="228600" lvl="1" indent="-228600" algn="l" defTabSz="1066800">
            <a:lnSpc>
              <a:spcPct val="70000"/>
            </a:lnSpc>
            <a:spcBef>
              <a:spcPct val="0"/>
            </a:spcBef>
            <a:spcAft>
              <a:spcPct val="15000"/>
            </a:spcAft>
            <a:buChar char="••"/>
          </a:pPr>
          <a:r>
            <a:rPr lang="en-US" sz="2400" b="0" kern="1200" dirty="0" smtClean="0"/>
            <a:t>liquid</a:t>
          </a:r>
          <a:endParaRPr lang="en-US" sz="2400" b="0" kern="1200" dirty="0"/>
        </a:p>
        <a:p>
          <a:pPr marL="228600" lvl="1" indent="-228600" algn="l" defTabSz="1066800">
            <a:lnSpc>
              <a:spcPct val="70000"/>
            </a:lnSpc>
            <a:spcBef>
              <a:spcPct val="0"/>
            </a:spcBef>
            <a:spcAft>
              <a:spcPct val="15000"/>
            </a:spcAft>
            <a:buChar char="••"/>
          </a:pPr>
          <a:r>
            <a:rPr lang="en-US" sz="2400" b="0" kern="1200" dirty="0" smtClean="0"/>
            <a:t>gas </a:t>
          </a:r>
          <a:endParaRPr lang="en-US" sz="2400" b="0" kern="1200" dirty="0"/>
        </a:p>
      </dsp:txBody>
      <dsp:txXfrm>
        <a:off x="2239528" y="3785738"/>
        <a:ext cx="1985873" cy="1576877"/>
      </dsp:txXfrm>
    </dsp:sp>
    <dsp:sp modelId="{F0717D00-EC46-4518-B6E3-C7A653C91BD3}">
      <dsp:nvSpPr>
        <dsp:cNvPr id="0" name=""/>
        <dsp:cNvSpPr/>
      </dsp:nvSpPr>
      <dsp:spPr>
        <a:xfrm>
          <a:off x="329607" y="1546"/>
          <a:ext cx="1954067" cy="1492651"/>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Cause of Universe</a:t>
          </a:r>
          <a:endParaRPr lang="en-US" sz="2400" kern="1200" dirty="0"/>
        </a:p>
      </dsp:txBody>
      <dsp:txXfrm>
        <a:off x="615773" y="220140"/>
        <a:ext cx="1381735" cy="1055463"/>
      </dsp:txXfrm>
    </dsp:sp>
    <dsp:sp modelId="{A284C9DF-DD85-48E4-A643-181DF2F3F6C9}">
      <dsp:nvSpPr>
        <dsp:cNvPr id="0" name=""/>
        <dsp:cNvSpPr/>
      </dsp:nvSpPr>
      <dsp:spPr>
        <a:xfrm>
          <a:off x="6179469" y="631982"/>
          <a:ext cx="2364134" cy="1576877"/>
        </a:xfrm>
        <a:prstGeom prst="rect">
          <a:avLst/>
        </a:prstGeom>
        <a:solidFill>
          <a:schemeClr val="accent5">
            <a:tint val="40000"/>
            <a:alpha val="90000"/>
            <a:hueOff val="-6444289"/>
            <a:satOff val="28952"/>
            <a:lumOff val="199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t>Eternal</a:t>
          </a:r>
          <a:endParaRPr lang="en-US" sz="2400" b="1" kern="1200" dirty="0"/>
        </a:p>
        <a:p>
          <a:pPr marL="171450" lvl="1" indent="-171450" algn="l" defTabSz="800100">
            <a:lnSpc>
              <a:spcPct val="90000"/>
            </a:lnSpc>
            <a:spcBef>
              <a:spcPct val="0"/>
            </a:spcBef>
            <a:spcAft>
              <a:spcPct val="15000"/>
            </a:spcAft>
            <a:buChar char="••"/>
          </a:pPr>
          <a:r>
            <a:rPr lang="en-US" sz="1800" kern="1200" dirty="0" smtClean="0"/>
            <a:t>2 Peter 3:8</a:t>
          </a:r>
          <a:endParaRPr lang="en-US" sz="1800" kern="1200" dirty="0"/>
        </a:p>
        <a:p>
          <a:pPr marL="171450" lvl="1" indent="-171450" algn="l" defTabSz="800100">
            <a:lnSpc>
              <a:spcPct val="90000"/>
            </a:lnSpc>
            <a:spcBef>
              <a:spcPct val="0"/>
            </a:spcBef>
            <a:spcAft>
              <a:spcPct val="15000"/>
            </a:spcAft>
            <a:buChar char="••"/>
          </a:pPr>
          <a:r>
            <a:rPr lang="en-US" sz="1800" kern="1200" dirty="0" smtClean="0"/>
            <a:t>Job 36:26/Prov. 8:23</a:t>
          </a:r>
          <a:endParaRPr lang="en-US" sz="1800" kern="1200" dirty="0"/>
        </a:p>
      </dsp:txBody>
      <dsp:txXfrm>
        <a:off x="6557731" y="631982"/>
        <a:ext cx="1985873" cy="1576877"/>
      </dsp:txXfrm>
    </dsp:sp>
    <dsp:sp modelId="{756F1AE2-2EB9-406C-BFBA-67E0F995AE48}">
      <dsp:nvSpPr>
        <dsp:cNvPr id="0" name=""/>
        <dsp:cNvSpPr/>
      </dsp:nvSpPr>
      <dsp:spPr>
        <a:xfrm>
          <a:off x="6179469" y="2208860"/>
          <a:ext cx="2364134" cy="1576877"/>
        </a:xfrm>
        <a:prstGeom prst="rect">
          <a:avLst/>
        </a:prstGeom>
        <a:solidFill>
          <a:schemeClr val="accent5">
            <a:tint val="40000"/>
            <a:alpha val="90000"/>
            <a:hueOff val="-8592385"/>
            <a:satOff val="38602"/>
            <a:lumOff val="2654"/>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70688" rIns="170688" bIns="170688" numCol="1" spcCol="1270" anchor="t" anchorCtr="0">
          <a:noAutofit/>
        </a:bodyPr>
        <a:lstStyle/>
        <a:p>
          <a:pPr lvl="0" algn="l" defTabSz="1066800">
            <a:lnSpc>
              <a:spcPct val="90000"/>
            </a:lnSpc>
            <a:spcBef>
              <a:spcPct val="0"/>
            </a:spcBef>
            <a:spcAft>
              <a:spcPct val="35000"/>
            </a:spcAft>
          </a:pPr>
          <a:r>
            <a:rPr lang="en-US" sz="2400" b="1" kern="1200" spc="-100" baseline="0" dirty="0" smtClean="0"/>
            <a:t>Omnipresent</a:t>
          </a:r>
          <a:endParaRPr lang="en-US" sz="2400" b="1" kern="1200" spc="-100" baseline="0" dirty="0"/>
        </a:p>
        <a:p>
          <a:pPr marL="171450" lvl="1" indent="-171450" algn="l" defTabSz="800100">
            <a:lnSpc>
              <a:spcPct val="90000"/>
            </a:lnSpc>
            <a:spcBef>
              <a:spcPct val="0"/>
            </a:spcBef>
            <a:spcAft>
              <a:spcPct val="15000"/>
            </a:spcAft>
            <a:buChar char="••"/>
          </a:pPr>
          <a:r>
            <a:rPr lang="en-US" sz="1800" kern="1200" spc="-80" baseline="0" dirty="0" smtClean="0"/>
            <a:t>Jeremiah 23:24</a:t>
          </a:r>
          <a:endParaRPr lang="en-US" sz="1800" kern="1200" spc="-80" baseline="0" dirty="0"/>
        </a:p>
        <a:p>
          <a:pPr marL="171450" lvl="1" indent="-171450" algn="l" defTabSz="800100">
            <a:lnSpc>
              <a:spcPct val="90000"/>
            </a:lnSpc>
            <a:spcBef>
              <a:spcPct val="0"/>
            </a:spcBef>
            <a:spcAft>
              <a:spcPct val="15000"/>
            </a:spcAft>
            <a:buChar char="••"/>
          </a:pPr>
          <a:r>
            <a:rPr lang="en-US" sz="1800" kern="1200" dirty="0" smtClean="0"/>
            <a:t>Psalm 139:8</a:t>
          </a:r>
          <a:endParaRPr lang="en-US" sz="1800" kern="1200" dirty="0"/>
        </a:p>
      </dsp:txBody>
      <dsp:txXfrm>
        <a:off x="6557731" y="2208860"/>
        <a:ext cx="1985873" cy="1576877"/>
      </dsp:txXfrm>
    </dsp:sp>
    <dsp:sp modelId="{BEFA99CC-F4CF-4A52-8B94-8547835CBC0D}">
      <dsp:nvSpPr>
        <dsp:cNvPr id="0" name=""/>
        <dsp:cNvSpPr/>
      </dsp:nvSpPr>
      <dsp:spPr>
        <a:xfrm>
          <a:off x="6179469" y="3785738"/>
          <a:ext cx="2364134" cy="1576877"/>
        </a:xfrm>
        <a:prstGeom prst="rect">
          <a:avLst/>
        </a:prstGeom>
        <a:solidFill>
          <a:schemeClr val="accent5">
            <a:tint val="40000"/>
            <a:alpha val="90000"/>
            <a:hueOff val="-10740482"/>
            <a:satOff val="48253"/>
            <a:lumOff val="3317"/>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t>Spirit</a:t>
          </a:r>
          <a:endParaRPr lang="en-US" sz="2400" b="1" kern="1200" dirty="0"/>
        </a:p>
        <a:p>
          <a:pPr marL="171450" lvl="1" indent="-171450" algn="l" defTabSz="800100">
            <a:lnSpc>
              <a:spcPct val="90000"/>
            </a:lnSpc>
            <a:spcBef>
              <a:spcPct val="0"/>
            </a:spcBef>
            <a:spcAft>
              <a:spcPct val="15000"/>
            </a:spcAft>
            <a:buChar char="••"/>
          </a:pPr>
          <a:r>
            <a:rPr lang="en-US" sz="1800" kern="1200" dirty="0" smtClean="0"/>
            <a:t>John 4:24</a:t>
          </a:r>
          <a:endParaRPr lang="en-US" sz="1800" kern="1200" dirty="0"/>
        </a:p>
        <a:p>
          <a:pPr marL="171450" lvl="1" indent="-171450" algn="l" defTabSz="800100">
            <a:lnSpc>
              <a:spcPct val="90000"/>
            </a:lnSpc>
            <a:spcBef>
              <a:spcPct val="0"/>
            </a:spcBef>
            <a:spcAft>
              <a:spcPct val="15000"/>
            </a:spcAft>
            <a:buChar char="••"/>
          </a:pPr>
          <a:r>
            <a:rPr lang="en-US" sz="1800" kern="1200" dirty="0" smtClean="0"/>
            <a:t>Acts 17:24</a:t>
          </a:r>
          <a:endParaRPr lang="en-US" sz="1800" kern="1200" dirty="0"/>
        </a:p>
      </dsp:txBody>
      <dsp:txXfrm>
        <a:off x="6557731" y="3785738"/>
        <a:ext cx="1985873" cy="1576877"/>
      </dsp:txXfrm>
    </dsp:sp>
    <dsp:sp modelId="{0F00292E-FE89-4E80-920D-045D4A933272}">
      <dsp:nvSpPr>
        <dsp:cNvPr id="0" name=""/>
        <dsp:cNvSpPr/>
      </dsp:nvSpPr>
      <dsp:spPr>
        <a:xfrm>
          <a:off x="4662273" y="1436"/>
          <a:ext cx="1908235" cy="1492651"/>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Qualities of Creator</a:t>
          </a:r>
          <a:endParaRPr lang="en-US" sz="2400" kern="1200" dirty="0"/>
        </a:p>
      </dsp:txBody>
      <dsp:txXfrm>
        <a:off x="4941728" y="220030"/>
        <a:ext cx="1349325" cy="1055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62710-4C39-4505-8513-66C1E0BF1E1E}">
      <dsp:nvSpPr>
        <dsp:cNvPr id="0" name=""/>
        <dsp:cNvSpPr/>
      </dsp:nvSpPr>
      <dsp:spPr>
        <a:xfrm>
          <a:off x="2284613" y="183867"/>
          <a:ext cx="3649057" cy="1267269"/>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0E715761-CCCE-476E-BEFB-90C1B5AB67D0}">
      <dsp:nvSpPr>
        <dsp:cNvPr id="0" name=""/>
        <dsp:cNvSpPr/>
      </dsp:nvSpPr>
      <dsp:spPr>
        <a:xfrm rot="7441212">
          <a:off x="4984803" y="2098381"/>
          <a:ext cx="707181" cy="452596"/>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55DD0DDF-4FA6-413D-A33F-3434045541D8}">
      <dsp:nvSpPr>
        <dsp:cNvPr id="0" name=""/>
        <dsp:cNvSpPr/>
      </dsp:nvSpPr>
      <dsp:spPr>
        <a:xfrm>
          <a:off x="4835127" y="2133604"/>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Universe</a:t>
          </a:r>
          <a:endParaRPr lang="en-US" sz="3000" kern="1200" dirty="0"/>
        </a:p>
      </dsp:txBody>
      <dsp:txXfrm>
        <a:off x="4835127" y="2133604"/>
        <a:ext cx="3394472" cy="848618"/>
      </dsp:txXfrm>
    </dsp:sp>
    <dsp:sp modelId="{4390408F-0310-45FB-A156-1ADFEA384271}">
      <dsp:nvSpPr>
        <dsp:cNvPr id="0" name=""/>
        <dsp:cNvSpPr/>
      </dsp:nvSpPr>
      <dsp:spPr>
        <a:xfrm>
          <a:off x="3611286" y="1549010"/>
          <a:ext cx="1272927" cy="1272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Matter</a:t>
          </a:r>
          <a:endParaRPr lang="en-US" sz="2300" kern="1200" dirty="0"/>
        </a:p>
      </dsp:txBody>
      <dsp:txXfrm>
        <a:off x="3797702" y="1735426"/>
        <a:ext cx="900095" cy="900095"/>
      </dsp:txXfrm>
    </dsp:sp>
    <dsp:sp modelId="{973212E1-5BFB-4DB3-899F-0EDAE3625DBD}">
      <dsp:nvSpPr>
        <dsp:cNvPr id="0" name=""/>
        <dsp:cNvSpPr/>
      </dsp:nvSpPr>
      <dsp:spPr>
        <a:xfrm>
          <a:off x="2700436" y="594032"/>
          <a:ext cx="1272927" cy="1272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Space</a:t>
          </a:r>
          <a:endParaRPr lang="en-US" sz="2300" kern="1200" dirty="0"/>
        </a:p>
      </dsp:txBody>
      <dsp:txXfrm>
        <a:off x="2886852" y="780448"/>
        <a:ext cx="900095" cy="900095"/>
      </dsp:txXfrm>
    </dsp:sp>
    <dsp:sp modelId="{B4FBA543-C06F-4BE2-AEDB-82CB5C19C6EB}">
      <dsp:nvSpPr>
        <dsp:cNvPr id="0" name=""/>
        <dsp:cNvSpPr/>
      </dsp:nvSpPr>
      <dsp:spPr>
        <a:xfrm>
          <a:off x="4001650" y="286267"/>
          <a:ext cx="1272927" cy="1272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Time</a:t>
          </a:r>
          <a:endParaRPr lang="en-US" sz="2300" kern="1200" dirty="0"/>
        </a:p>
      </dsp:txBody>
      <dsp:txXfrm>
        <a:off x="4188066" y="472683"/>
        <a:ext cx="900095" cy="900095"/>
      </dsp:txXfrm>
    </dsp:sp>
    <dsp:sp modelId="{658A86CD-E6D1-4164-B27B-6CEC8BC40828}">
      <dsp:nvSpPr>
        <dsp:cNvPr id="0" name=""/>
        <dsp:cNvSpPr/>
      </dsp:nvSpPr>
      <dsp:spPr>
        <a:xfrm>
          <a:off x="2134691" y="28287"/>
          <a:ext cx="3960217" cy="316817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"Why I Believe In God"</a:t>
            </a: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Wallace, Steven J.</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www.revelationandcreation.com</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24AFCC1-9BA6-4E40-AC11-184E75E59EF8}" type="slidenum">
              <a:rPr lang="en-US" smtClean="0"/>
              <a:pPr/>
              <a:t>‹#›</a:t>
            </a:fld>
            <a:endParaRPr lang="en-US"/>
          </a:p>
        </p:txBody>
      </p:sp>
    </p:spTree>
    <p:extLst>
      <p:ext uri="{BB962C8B-B14F-4D97-AF65-F5344CB8AC3E}">
        <p14:creationId xmlns:p14="http://schemas.microsoft.com/office/powerpoint/2010/main" val="8837962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"Why I Believe In God"</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Wallace, Steven J.</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www.revelationandcreation.com</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9934599-65A1-4935-A948-13937C834129}" type="slidenum">
              <a:rPr lang="en-US" smtClean="0"/>
              <a:pPr/>
              <a:t>‹#›</a:t>
            </a:fld>
            <a:endParaRPr lang="en-US"/>
          </a:p>
        </p:txBody>
      </p:sp>
    </p:spTree>
    <p:extLst>
      <p:ext uri="{BB962C8B-B14F-4D97-AF65-F5344CB8AC3E}">
        <p14:creationId xmlns:p14="http://schemas.microsoft.com/office/powerpoint/2010/main" val="333547461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answer when you are asked, “Why do</a:t>
            </a:r>
            <a:r>
              <a:rPr lang="en-US" baseline="0" dirty="0" smtClean="0"/>
              <a:t> you believe in God?” What are the reasons that you give?  Some may say, “I just know he is there.”  We sing a tune sometimes about knowing God lives because he lives within my heart. While that may be fine to sing, it is hardly giving a defense for the faith within us and for the reality of God. I cannot possibly imagine anyone being convinced by that statement alone. If he is living in our hearts, we should be able to demonstrate logically who God is and why we know he exists from out tongues. </a:t>
            </a:r>
          </a:p>
          <a:p>
            <a:endParaRPr lang="en-US" baseline="0" dirty="0" smtClean="0"/>
          </a:p>
          <a:p>
            <a:r>
              <a:rPr lang="en-US" baseline="0" dirty="0" smtClean="0"/>
              <a:t>Let me state at first for your patience. I love this subject-material but it so vast that the challenge is reducing this subject into one lesson.  My challenge is for you. For every person here I pray this lesson will be of benefit for. Are there any here who do not believe in the existence of God? This lesson may provide you something to consider to move toward faith in God. For the majority here who do believe in God, this lesson should be beneficial in providing extra ammunition and perhaps an extra joist in the framing of your faith.</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pPr/>
              <a:t>2</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2 </a:t>
            </a:r>
            <a:r>
              <a:rPr lang="en-US" baseline="0" dirty="0" smtClean="0"/>
              <a:t>Pet. 3:8, “But, beloved, do not forget this one thing, that with the Lord one day is as a thousand years, and a thousand years as one day.”</a:t>
            </a:r>
          </a:p>
          <a:p>
            <a:r>
              <a:rPr lang="en-US" baseline="0" dirty="0" smtClean="0"/>
              <a:t>Job 36:26, “Behold, God is great, and we do not know Him; Nor can the number of His years be discovered.”</a:t>
            </a:r>
          </a:p>
          <a:p>
            <a:r>
              <a:rPr lang="en-US" baseline="0" dirty="0" smtClean="0"/>
              <a:t>Prov. 8:23, “I have been established from everlasting, From the beginning, before there was ever an earth.”</a:t>
            </a:r>
          </a:p>
          <a:p>
            <a:endParaRPr lang="en-US" baseline="0" dirty="0" smtClean="0"/>
          </a:p>
          <a:p>
            <a:r>
              <a:rPr lang="en-US" baseline="0" dirty="0" smtClean="0"/>
              <a:t>Jeremiah 23:24, “Can anyone hide himself in secret places, So I shall not see him?" says the LORD; "Do I not fill heaven and earth?" says the LORD.”</a:t>
            </a:r>
          </a:p>
          <a:p>
            <a:r>
              <a:rPr lang="en-US" baseline="0" dirty="0" smtClean="0"/>
              <a:t>Psalm 139:8, “If I ascend into heaven, You are there; If I make my bed in hell, behold, You are there.”</a:t>
            </a:r>
          </a:p>
          <a:p>
            <a:endParaRPr lang="en-US" baseline="0" dirty="0" smtClean="0"/>
          </a:p>
          <a:p>
            <a:r>
              <a:rPr lang="en-US" baseline="0" dirty="0" smtClean="0"/>
              <a:t>John 4:24, "God is Spirit, and those who worship Him must worship in spirit and truth.“</a:t>
            </a:r>
          </a:p>
          <a:p>
            <a:pPr defTabSz="966612">
              <a:defRPr/>
            </a:pPr>
            <a:r>
              <a:rPr lang="en-US" baseline="0" dirty="0" smtClean="0"/>
              <a:t>Acts 17:24, “God, who made the world and everything in it, since He is Lord of heaven and earth, does not dwell in temples made with hands.”</a:t>
            </a:r>
          </a:p>
          <a:p>
            <a:pPr defTabSz="966612">
              <a:defRPr/>
            </a:pPr>
            <a:endParaRPr lang="en-US" baseline="0" dirty="0" smtClean="0"/>
          </a:p>
          <a:p>
            <a:pPr defTabSz="966612">
              <a:defRPr/>
            </a:pPr>
            <a:r>
              <a:rPr lang="en-US" dirty="0" smtClean="0"/>
              <a:t> Asking “Who created</a:t>
            </a:r>
            <a:r>
              <a:rPr lang="en-US" baseline="0" dirty="0" smtClean="0"/>
              <a:t> God” is the same as asking, “Who created the creator?” Some say that because I assert there was a beginning and God is cause of the beginning then there must be a cause for God. Whatever exists must have a cause.  Yet I didn’t assert that “whatever exists” but “whatever begins to exist.” God did not begin to exist as he is over time! It is a endless journey to no where to begin walking down when you begin to interpret infinities in a finite universe.  If there is a creator, he doesn’t need created! </a:t>
            </a:r>
          </a:p>
        </p:txBody>
      </p:sp>
      <p:sp>
        <p:nvSpPr>
          <p:cNvPr id="4" name="Slide Number Placeholder 3"/>
          <p:cNvSpPr>
            <a:spLocks noGrp="1"/>
          </p:cNvSpPr>
          <p:nvPr>
            <p:ph type="sldNum" sz="quarter" idx="10"/>
          </p:nvPr>
        </p:nvSpPr>
        <p:spPr/>
        <p:txBody>
          <a:bodyPr/>
          <a:lstStyle/>
          <a:p>
            <a:fld id="{A9934599-65A1-4935-A948-13937C834129}" type="slidenum">
              <a:rPr lang="en-US" smtClean="0"/>
              <a:pPr/>
              <a:t>13</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is the only true option of anything known to man that fills the bill.”</a:t>
            </a:r>
            <a:r>
              <a:rPr lang="en-US" baseline="0" dirty="0" smtClean="0"/>
              <a:t> Even his name in the Hebrew means “Self-existing One.” Please get my point! “Real science and reason calls for a self-existing one.”  The Bible, before modern science says there is such a One.</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pPr/>
              <a:t>15</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“Big Bang” model is the standard model that is accepted</a:t>
            </a:r>
            <a:r>
              <a:rPr lang="en-US" baseline="0" dirty="0" smtClean="0"/>
              <a:t> and promoted today. As recent as one hundred years ago, the belief that the universe was infinite was the prevailing scientific model. Even in 1948 the “creation” of the Steady State theory or “Infinite Universe” theory took place. This theory was motivated because of the distaste of the universe having a beginning, yet there was no evidence to sustain that new material was being created, but rather on the contrary via the First Law of Thermodynamics. Anyway, the research that went into prove the Steady State theory essentially falsified it and began to support the so-called “Big Bang.”  The final nails were driven into the Steady State Theory in 1965 when Arno Penzias and Robert Wilson discovered background radiation. </a:t>
            </a:r>
          </a:p>
          <a:p>
            <a:endParaRPr lang="en-US" baseline="0" dirty="0" smtClean="0"/>
          </a:p>
          <a:p>
            <a:r>
              <a:rPr lang="en-US" baseline="0" dirty="0" smtClean="0"/>
              <a:t>As with many theories postulated by men, opinions are often crammed into the package. The big bang theory is still an assumption. That there was a beginning is not assumptive, but an impersonal explosion from which order, life, intelligence emerged is.</a:t>
            </a:r>
          </a:p>
          <a:p>
            <a:endParaRPr lang="en-US" baseline="0" dirty="0" smtClean="0"/>
          </a:p>
          <a:p>
            <a:r>
              <a:rPr lang="en-US" baseline="0" dirty="0" smtClean="0"/>
              <a:t>Hubble’s Law is that the universe is expanding. Long before Hubble, Isaiah recorded, “Thus says the LORD, your Redeemer, And He who formed you from the womb: ‘</a:t>
            </a:r>
            <a:r>
              <a:rPr lang="en-US" u="sng" baseline="0" dirty="0" smtClean="0"/>
              <a:t>I am the LORD, who makes all things, Who stretches out the heavens all alone, Who spreads abroad the earth by Myself</a:t>
            </a:r>
            <a:r>
              <a:rPr lang="en-US" baseline="0" dirty="0" smtClean="0"/>
              <a:t>’” (Is. 44:24). </a:t>
            </a:r>
          </a:p>
          <a:p>
            <a:endParaRPr lang="en-US" baseline="0" dirty="0" smtClean="0">
              <a:solidFill>
                <a:srgbClr val="C00000"/>
              </a:solidFill>
            </a:endParaRPr>
          </a:p>
          <a:p>
            <a:r>
              <a:rPr lang="en-US" b="1" baseline="0" dirty="0" smtClean="0">
                <a:solidFill>
                  <a:srgbClr val="C00000"/>
                </a:solidFill>
              </a:rPr>
              <a:t>Imagine a balloon with dots </a:t>
            </a:r>
            <a:r>
              <a:rPr lang="en-US" baseline="0" dirty="0" smtClean="0"/>
              <a:t>on it and as the balloon expands the dots separate from each other in distance. Well, going in the reverse in time then the universe would be shrinking.  Still, men who remove God out of the equation have sought to come up with explanatory detail to keep their science unpolluted of the supernatural. Rather than seeing God as the beginning of creation, men have postulated a mechanical bang.  Yet, even if we grant them the “bang,” one must ask, where did the “bang” come from.  </a:t>
            </a:r>
            <a:r>
              <a:rPr lang="en-US" u="sng" baseline="0" dirty="0" smtClean="0"/>
              <a:t>If you see a firework explode in the sky, do you ever reason that there was no designer and igniter of that display?</a:t>
            </a:r>
            <a:r>
              <a:rPr lang="en-US" baseline="0" dirty="0" smtClean="0"/>
              <a:t> Without a cause there is no show.</a:t>
            </a:r>
          </a:p>
          <a:p>
            <a:endParaRPr lang="en-US" baseline="0" dirty="0" smtClean="0"/>
          </a:p>
          <a:p>
            <a:r>
              <a:rPr lang="en-US" dirty="0" smtClean="0"/>
              <a:t>Also,</a:t>
            </a:r>
            <a:r>
              <a:rPr lang="en-US" baseline="0" dirty="0" smtClean="0"/>
              <a:t> when properly understood and applied, the laws of energy conservation and entropy mandate that the universe had a beginning. the First Law of Thermodynamics, tells us the total amount of mass-energy in the universe is constant. The second law teaches the amount of energy available for work is running out.  So, the universe cannot be eternal if the mass-energy is limited and the usable energy is depleting. It’s end is built within but it also implicates its beginning.  </a:t>
            </a:r>
            <a:r>
              <a:rPr lang="en-US" b="1" baseline="0" dirty="0" smtClean="0"/>
              <a:t>If workable energy is running down, then there must have been a time when that supply was given, (like the winding up of a watch).</a:t>
            </a:r>
            <a:endParaRPr lang="en-US" b="1" dirty="0" smtClean="0"/>
          </a:p>
        </p:txBody>
      </p:sp>
      <p:sp>
        <p:nvSpPr>
          <p:cNvPr id="4" name="Slide Number Placeholder 3"/>
          <p:cNvSpPr>
            <a:spLocks noGrp="1"/>
          </p:cNvSpPr>
          <p:nvPr>
            <p:ph type="sldNum" sz="quarter" idx="10"/>
          </p:nvPr>
        </p:nvSpPr>
        <p:spPr/>
        <p:txBody>
          <a:bodyPr/>
          <a:lstStyle/>
          <a:p>
            <a:fld id="{A9934599-65A1-4935-A948-13937C834129}" type="slidenum">
              <a:rPr lang="en-US" smtClean="0"/>
              <a:pPr/>
              <a:t>17</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Big Bang – To have a “bang” you have to have something</a:t>
            </a:r>
            <a:r>
              <a:rPr lang="en-US" baseline="0" dirty="0" smtClean="0"/>
              <a:t> there to explode. Further, the inclusion of billions of years and chaos that are often associated with the model make it unacceptable for the one who believes in the unchangeable word of God.</a:t>
            </a:r>
          </a:p>
          <a:p>
            <a:endParaRPr lang="en-US" baseline="0" dirty="0" smtClean="0"/>
          </a:p>
          <a:p>
            <a:r>
              <a:rPr lang="en-US" baseline="0" dirty="0" smtClean="0"/>
              <a:t>[CLICK] Steady State – Simply denies the beginning of the universe which no Christian can endorse.</a:t>
            </a:r>
            <a:endParaRPr lang="en-US" dirty="0" smtClean="0"/>
          </a:p>
          <a:p>
            <a:pPr defTabSz="966612">
              <a:defRPr/>
            </a:pPr>
            <a:endParaRPr lang="en-US" dirty="0" smtClean="0"/>
          </a:p>
          <a:p>
            <a:pPr defTabSz="966612">
              <a:defRPr/>
            </a:pPr>
            <a:r>
              <a:rPr lang="en-US" dirty="0" smtClean="0"/>
              <a:t>[CLICK] The oscillating theory was also built</a:t>
            </a:r>
            <a:r>
              <a:rPr lang="en-US" baseline="0" dirty="0" smtClean="0"/>
              <a:t> to counter the idea of the universe having a beginning.  This would have the universe expanding and contracting like the bladder in an oxygen machine.  So instead of a big bang, you would be advocating a big crunches?  Anyway some have said that even if the universe were permitted to expand and collapse that each subsequent expansion would be bigger than the previous and so you once again create the same problem that scientist don’t like with the Big Bang—a beginning. As you go back in time then, the crunches would be smaller until eventually you have a beginning. </a:t>
            </a:r>
          </a:p>
          <a:p>
            <a:pPr defTabSz="966612">
              <a:defRPr/>
            </a:pPr>
            <a:endParaRPr lang="en-US" baseline="0" dirty="0" smtClean="0"/>
          </a:p>
          <a:p>
            <a:pPr defTabSz="966612">
              <a:defRPr/>
            </a:pPr>
            <a:r>
              <a:rPr lang="en-US" baseline="0" dirty="0" smtClean="0"/>
              <a:t>Further, what would have put the motion of expanding and crunching in order?</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pPr/>
              <a:t>19</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the universe had a beginning</a:t>
            </a:r>
            <a:r>
              <a:rPr lang="en-US" baseline="0" dirty="0" smtClean="0"/>
              <a:t> the vast majority of scientists agree. Folks, it had a beginning for a purpose! There was a beginning for a reason. Only the Bible gives us that answer</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would the universe care about creating an environment with </a:t>
            </a:r>
            <a:r>
              <a:rPr lang="en-US" baseline="0" dirty="0" smtClean="0"/>
              <a:t>such narrow parameters and strict conditions to be conducive for life?  Science can see that such conditions are met. It struggles in ways to even answer “how” such conditions could be met. But more important than “how?” is “Why?” Now “how” but “why” did the universe come into being? Why was earth formed where such complex life forms are permitted to live? </a:t>
            </a:r>
            <a:endParaRPr lang="en-US" dirty="0" smtClean="0"/>
          </a:p>
        </p:txBody>
      </p:sp>
      <p:sp>
        <p:nvSpPr>
          <p:cNvPr id="4" name="Slide Number Placeholder 3"/>
          <p:cNvSpPr>
            <a:spLocks noGrp="1"/>
          </p:cNvSpPr>
          <p:nvPr>
            <p:ph type="sldNum" sz="quarter" idx="10"/>
          </p:nvPr>
        </p:nvSpPr>
        <p:spPr/>
        <p:txBody>
          <a:bodyPr/>
          <a:lstStyle/>
          <a:p>
            <a:fld id="{A9934599-65A1-4935-A948-13937C834129}" type="slidenum">
              <a:rPr lang="en-US" smtClean="0"/>
              <a:pPr/>
              <a:t>20</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A9934599-65A1-4935-A948-13937C834129}" type="slidenum">
              <a:rPr lang="en-US">
                <a:solidFill>
                  <a:prstClr val="black"/>
                </a:solidFill>
                <a:latin typeface="Calibri"/>
              </a:rPr>
              <a:pPr algn="r" rtl="0"/>
              <a:t>21</a:t>
            </a:fld>
            <a:endParaRPr lang="en-US" dirty="0">
              <a:solidFill>
                <a:prstClr val="black"/>
              </a:solidFill>
              <a:latin typeface="Calibri"/>
            </a:endParaRPr>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Danny</a:t>
            </a:r>
            <a:r>
              <a:rPr lang="en-US" baseline="0" dirty="0" smtClean="0"/>
              <a:t> Faulkner is speaking against a purely natural big bang as the origin of the universe. </a:t>
            </a:r>
            <a:r>
              <a:rPr lang="en-US" dirty="0" smtClean="0"/>
              <a:t>The</a:t>
            </a:r>
            <a:r>
              <a:rPr lang="en-US" baseline="0" dirty="0" smtClean="0"/>
              <a:t> </a:t>
            </a:r>
            <a:r>
              <a:rPr lang="en-US" baseline="0" dirty="0" smtClean="0"/>
              <a:t>only thoroughly reasonable conclusion is the conclusion long ago inscribed in Ps. 19:1</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pPr algn="r" rtl="0"/>
            <a:fld id="{A9934599-65A1-4935-A948-13937C834129}" type="slidenum">
              <a:rPr lang="en-US">
                <a:solidFill>
                  <a:prstClr val="black"/>
                </a:solidFill>
                <a:latin typeface="Calibri"/>
              </a:rPr>
              <a:pPr algn="r" rtl="0"/>
              <a:t>22</a:t>
            </a:fld>
            <a:endParaRPr lang="en-US" dirty="0">
              <a:solidFill>
                <a:prstClr val="black"/>
              </a:solidFill>
              <a:latin typeface="Calibri"/>
            </a:endParaRPr>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Empiricist – views that the only source of knowledge is gained by sensory experience.</a:t>
            </a:r>
          </a:p>
          <a:p>
            <a:endParaRPr lang="en-US" dirty="0" smtClean="0"/>
          </a:p>
          <a:p>
            <a:r>
              <a:rPr lang="en-US" dirty="0" smtClean="0"/>
              <a:t>Thomas</a:t>
            </a:r>
            <a:r>
              <a:rPr lang="en-US" baseline="0" dirty="0" smtClean="0"/>
              <a:t> had adopted a strict empirical outlook and was shown that such is not compatible with Christianity (Jn. 20:24-29).  This does not mean that we should abandon reasoning and hard facts. What it does require, is that we adapt our outlook with the acceptance of credible testimony (Jn. 20:25, 29).</a:t>
            </a:r>
            <a:endParaRPr lang="en-US" dirty="0"/>
          </a:p>
        </p:txBody>
      </p:sp>
      <p:sp>
        <p:nvSpPr>
          <p:cNvPr id="4" name="Header Placeholder 3"/>
          <p:cNvSpPr>
            <a:spLocks noGrp="1"/>
          </p:cNvSpPr>
          <p:nvPr>
            <p:ph type="hdr" sz="quarter" idx="10"/>
          </p:nvPr>
        </p:nvSpPr>
        <p:spPr/>
        <p:txBody>
          <a:bodyPr/>
          <a:lstStyle/>
          <a:p>
            <a:r>
              <a:rPr lang="en-US" smtClean="0"/>
              <a:t>"Why I Believe In God"</a:t>
            </a:r>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Slide Number Placeholder 6"/>
          <p:cNvSpPr>
            <a:spLocks noGrp="1"/>
          </p:cNvSpPr>
          <p:nvPr>
            <p:ph type="sldNum" sz="quarter" idx="13"/>
          </p:nvPr>
        </p:nvSpPr>
        <p:spPr/>
        <p:txBody>
          <a:bodyPr/>
          <a:lstStyle/>
          <a:p>
            <a:fld id="{A9934599-65A1-4935-A948-13937C834129}" type="slidenum">
              <a:rPr lang="en-US" smtClean="0"/>
              <a:pPr/>
              <a:t>4</a:t>
            </a:fld>
            <a:endParaRPr lang="en-US"/>
          </a:p>
        </p:txBody>
      </p:sp>
    </p:spTree>
    <p:extLst>
      <p:ext uri="{BB962C8B-B14F-4D97-AF65-F5344CB8AC3E}">
        <p14:creationId xmlns:p14="http://schemas.microsoft.com/office/powerpoint/2010/main" val="346870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forest fires burn forests. When I find discover a scorched</a:t>
            </a:r>
            <a:r>
              <a:rPr lang="en-US" baseline="0" dirty="0" smtClean="0"/>
              <a:t> forest; I conclude a fire was there. </a:t>
            </a:r>
            <a:endParaRPr lang="en-US" dirty="0"/>
          </a:p>
        </p:txBody>
      </p:sp>
      <p:sp>
        <p:nvSpPr>
          <p:cNvPr id="4" name="Header Placeholder 3"/>
          <p:cNvSpPr>
            <a:spLocks noGrp="1"/>
          </p:cNvSpPr>
          <p:nvPr>
            <p:ph type="hdr" sz="quarter" idx="10"/>
          </p:nvPr>
        </p:nvSpPr>
        <p:spPr/>
        <p:txBody>
          <a:bodyPr/>
          <a:lstStyle/>
          <a:p>
            <a:r>
              <a:rPr lang="en-US" smtClean="0"/>
              <a:t>"Why I Believe In God"</a:t>
            </a:r>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Slide Number Placeholder 6"/>
          <p:cNvSpPr>
            <a:spLocks noGrp="1"/>
          </p:cNvSpPr>
          <p:nvPr>
            <p:ph type="sldNum" sz="quarter" idx="13"/>
          </p:nvPr>
        </p:nvSpPr>
        <p:spPr/>
        <p:txBody>
          <a:bodyPr/>
          <a:lstStyle/>
          <a:p>
            <a:fld id="{A9934599-65A1-4935-A948-13937C834129}" type="slidenum">
              <a:rPr lang="en-US" smtClean="0"/>
              <a:pPr/>
              <a:t>5</a:t>
            </a:fld>
            <a:endParaRPr lang="en-US"/>
          </a:p>
        </p:txBody>
      </p:sp>
    </p:spTree>
    <p:extLst>
      <p:ext uri="{BB962C8B-B14F-4D97-AF65-F5344CB8AC3E}">
        <p14:creationId xmlns:p14="http://schemas.microsoft.com/office/powerpoint/2010/main" val="31265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live life</a:t>
            </a:r>
            <a:r>
              <a:rPr lang="en-US" baseline="0" dirty="0" smtClean="0"/>
              <a:t> being governed by a strict scientism, then we will be forced to reject all historical statements</a:t>
            </a:r>
            <a:r>
              <a:rPr lang="en-US" baseline="0" dirty="0" smtClean="0"/>
              <a:t>. We must accept “credible testimony” to accept history.  </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pPr/>
              <a:t>6</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a:t>
            </a:r>
            <a:r>
              <a:rPr lang="en-US" baseline="0" dirty="0" smtClean="0"/>
              <a:t> you believe Mount Rushmore is real?  How many of you have seen it? How many of you saw it with your own eyes?  More people believe it is real than the number of people who actually saw it?  For those of you who haven’t seen it, how do you know the whole Mount Rushmore thing is not just a fabrication?  For those of you who have seen it, how did we get it</a:t>
            </a:r>
            <a:r>
              <a:rPr lang="en-US" baseline="0" dirty="0" smtClean="0"/>
              <a:t>?</a:t>
            </a:r>
          </a:p>
          <a:p>
            <a:endParaRPr lang="en-US" baseline="0" dirty="0" smtClean="0"/>
          </a:p>
          <a:p>
            <a:r>
              <a:rPr lang="en-US" baseline="0" dirty="0" smtClean="0"/>
              <a:t>Real science can explain “how” Mount Rushmore came into being. Why? Because its formation was observed. The processes, if you will that were at work in its creation were understood and observed. Science cannot tell you why it was built? It cannot really speak of its purpose. A knowledge of history, the history of the images, grants us the understanding of the purpose in its creation. </a:t>
            </a:r>
          </a:p>
          <a:p>
            <a:endParaRPr lang="en-US" baseline="0" dirty="0" smtClean="0"/>
          </a:p>
          <a:p>
            <a:r>
              <a:rPr lang="en-US" baseline="0" dirty="0" smtClean="0"/>
              <a:t>The same thing is true about our world and the reality of complex life, information, etc. Science can tell us how things work, but it cannot tell us why life is here, why information is here, etc. But if we find the image or stamp of God in the creation, and if the bible is in fact of divine origin, then we can understand the purpose of the universe and of life.  The Bible answers the “why” of life and so the “how” of it only makes sense to me to be defined in accordance with the “why!” When you lose sight of the why, the how doesn’t carry forth much weight in any meaning or merit. The same is true with Mount Rushmore.  </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pPr/>
              <a:t>7</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[CLICK]  Choosing to believe in God is not intellectual</a:t>
            </a:r>
            <a:r>
              <a:rPr lang="en-US" baseline="0" dirty="0" smtClean="0"/>
              <a:t> suicide.  Many who have not thoroughly investigated the claims for faith would think it is. They define faith as something that is “blind” and “bullheaded” despite what facts says. Yet faith is something that moves with facts and does something that mere science does not necessarily compel one to do.  Faith compels one to respond to the facts. It is more than knowing history but it is responding from what is in fact historical.  It is more than “I’m right and your wrong.”  It is what does “right” compel me to do.</a:t>
            </a:r>
          </a:p>
          <a:p>
            <a:endParaRPr lang="en-US" baseline="0" dirty="0" smtClean="0"/>
          </a:p>
          <a:p>
            <a:r>
              <a:rPr lang="en-US" baseline="0" dirty="0" smtClean="0"/>
              <a:t>Believing in God is reasonable.  Paul discusses this in Romans 1:20, 21, “20  For since the creation of the world His invisible attributes are clearly seen, being understood </a:t>
            </a:r>
            <a:r>
              <a:rPr lang="en-US" baseline="0" dirty="0" smtClean="0"/>
              <a:t>[perceived, </a:t>
            </a:r>
            <a:r>
              <a:rPr lang="en-US" baseline="0" dirty="0" err="1" smtClean="0"/>
              <a:t>sjw</a:t>
            </a:r>
            <a:r>
              <a:rPr lang="en-US" baseline="0" dirty="0" smtClean="0"/>
              <a:t>] by </a:t>
            </a:r>
            <a:r>
              <a:rPr lang="en-US" baseline="0" dirty="0" smtClean="0"/>
              <a:t>the things that are made, even His eternal power and Godhead, so that they are without excuse,</a:t>
            </a:r>
          </a:p>
          <a:p>
            <a:pPr marL="241653" indent="-241653">
              <a:buAutoNum type="arabicPlain" startAt="21"/>
            </a:pPr>
            <a:r>
              <a:rPr lang="en-US" baseline="0" dirty="0" smtClean="0"/>
              <a:t>because, although they knew God, they did not glorify Him as God, nor were thankful, but became futile in their thoughts, and their foolish hearts were darkened.”  </a:t>
            </a:r>
            <a:r>
              <a:rPr lang="en-US" baseline="0" dirty="0" smtClean="0"/>
              <a:t>Such foolish darkened hearts resulted in 1:28.</a:t>
            </a:r>
            <a:endParaRPr lang="en-US" baseline="0" dirty="0" smtClean="0"/>
          </a:p>
          <a:p>
            <a:pPr marL="241653" indent="-241653">
              <a:buAutoNum type="arabicPlain" startAt="21"/>
            </a:pPr>
            <a:endParaRPr lang="en-US" baseline="0" dirty="0" smtClean="0"/>
          </a:p>
          <a:p>
            <a:pPr marL="241653" indent="-241653"/>
            <a:r>
              <a:rPr lang="en-US" baseline="0" dirty="0" smtClean="0"/>
              <a:t>Did you notice the natural quality of faith in God. From the creation of the world the invisible attributes of God are clearly seen and understood. It is only natural to hear the creation scream out that there is a creator! Faith doesn’t just accept that but faith responds to it. Paul condemned the Gentiles for not responding appropriately to what was naturally known to be true and hence, they did not glorify Him.</a:t>
            </a:r>
          </a:p>
          <a:p>
            <a:pPr marL="241653" indent="-241653"/>
            <a:endParaRPr lang="en-US" baseline="0" dirty="0" smtClean="0"/>
          </a:p>
        </p:txBody>
      </p:sp>
      <p:sp>
        <p:nvSpPr>
          <p:cNvPr id="4" name="Slide Number Placeholder 3"/>
          <p:cNvSpPr>
            <a:spLocks noGrp="1"/>
          </p:cNvSpPr>
          <p:nvPr>
            <p:ph type="sldNum" sz="quarter" idx="10"/>
          </p:nvPr>
        </p:nvSpPr>
        <p:spPr/>
        <p:txBody>
          <a:bodyPr/>
          <a:lstStyle/>
          <a:p>
            <a:fld id="{A9934599-65A1-4935-A948-13937C834129}" type="slidenum">
              <a:rPr lang="en-US" smtClean="0"/>
              <a:pPr/>
              <a:t>8</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Danny Faulkner</a:t>
            </a:r>
            <a:endParaRPr lang="en-US" dirty="0"/>
          </a:p>
        </p:txBody>
      </p:sp>
      <p:sp>
        <p:nvSpPr>
          <p:cNvPr id="4" name="Header Placeholder 3"/>
          <p:cNvSpPr>
            <a:spLocks noGrp="1"/>
          </p:cNvSpPr>
          <p:nvPr>
            <p:ph type="hdr" sz="quarter" idx="10"/>
          </p:nvPr>
        </p:nvSpPr>
        <p:spPr/>
        <p:txBody>
          <a:bodyPr/>
          <a:lstStyle/>
          <a:p>
            <a:r>
              <a:rPr lang="en-US" smtClean="0"/>
              <a:t>"Why I Believe In God"</a:t>
            </a:r>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Slide Number Placeholder 6"/>
          <p:cNvSpPr>
            <a:spLocks noGrp="1"/>
          </p:cNvSpPr>
          <p:nvPr>
            <p:ph type="sldNum" sz="quarter" idx="13"/>
          </p:nvPr>
        </p:nvSpPr>
        <p:spPr/>
        <p:txBody>
          <a:bodyPr/>
          <a:lstStyle/>
          <a:p>
            <a:fld id="{A9934599-65A1-4935-A948-13937C834129}" type="slidenum">
              <a:rPr lang="en-US" smtClean="0"/>
              <a:pPr/>
              <a:t>10</a:t>
            </a:fld>
            <a:endParaRPr lang="en-US"/>
          </a:p>
        </p:txBody>
      </p:sp>
    </p:spTree>
    <p:extLst>
      <p:ext uri="{BB962C8B-B14F-4D97-AF65-F5344CB8AC3E}">
        <p14:creationId xmlns:p14="http://schemas.microsoft.com/office/powerpoint/2010/main" val="326306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foundational beginning of modern science is generally unknown today.</a:t>
            </a:r>
            <a:r>
              <a:rPr lang="en-US" baseline="0" dirty="0" smtClean="0"/>
              <a:t>  The welcoming and pursuit of the creator in the pursuit of knowledge has now been replaced by hostile hands.  Why the shift? The shift occurred by the widespread acceptance of Darwinism in the 19</a:t>
            </a:r>
            <a:r>
              <a:rPr lang="en-US" baseline="30000" dirty="0" smtClean="0"/>
              <a:t>th</a:t>
            </a:r>
            <a:r>
              <a:rPr lang="en-US" baseline="0" dirty="0" smtClean="0"/>
              <a:t> century.  Now the predominate mindset </a:t>
            </a:r>
            <a:r>
              <a:rPr lang="en-US" baseline="0" dirty="0" smtClean="0"/>
              <a:t>rests upon </a:t>
            </a:r>
            <a:r>
              <a:rPr lang="en-US" baseline="0" dirty="0" smtClean="0"/>
              <a:t>“scientific materialism” which is the belief that the physical realm is the only real realm. </a:t>
            </a:r>
          </a:p>
          <a:p>
            <a:endParaRPr lang="en-US" baseline="0" dirty="0" smtClean="0"/>
          </a:p>
          <a:p>
            <a:r>
              <a:rPr lang="en-US" baseline="0" dirty="0" smtClean="0"/>
              <a:t>Or as in the words of Carl Sagan, “The cosmos is all that is or ever was or ever will be.”  </a:t>
            </a:r>
            <a:r>
              <a:rPr lang="en-US" baseline="0" dirty="0" smtClean="0"/>
              <a:t>But is this statement a scientific statement? Not at all, for how can Sagan know what all that ever was or ever will be without himself being a God? But this statement was made to reject any supernatural or metaphysical substance. We should appreciate the limitation of science. That just because something cannot be probed, centrifuged or placed within a flask that it is not real. Thoughts are real, but clearly are not composed of the physical elements. Likewise, the Bible asserts that God is Spirit (Gen. 1:2; Jn. 4:24). Such implies that He is outside the material universe and therefore outside the scope of real science. </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pPr/>
              <a:t>11</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study of the heavens declares</a:t>
            </a:r>
            <a:r>
              <a:rPr lang="en-US" baseline="0" dirty="0" smtClean="0"/>
              <a:t> there is a Creator! “</a:t>
            </a:r>
            <a:r>
              <a:rPr lang="en-US" sz="1300" dirty="0" smtClean="0"/>
              <a:t>Failing to see handcrafted design in our surrounding environ is indeed one of the saddest and most myopic mistakes a man can ever make” (Joshua Gurtler, manuscript of evolution).</a:t>
            </a:r>
            <a:endParaRPr lang="en-US" baseline="0" dirty="0" smtClean="0"/>
          </a:p>
          <a:p>
            <a:endParaRPr lang="en-US" dirty="0" smtClean="0"/>
          </a:p>
          <a:p>
            <a:r>
              <a:rPr lang="en-US" dirty="0" smtClean="0"/>
              <a:t>It seems like in our life about everything has a beginning. Our life,</a:t>
            </a:r>
            <a:r>
              <a:rPr lang="en-US" baseline="0" dirty="0" smtClean="0"/>
              <a:t> our day, our marriage, our job, etc. all had a beginning. Even many things that look the same through life had a beginning.  The Sun for example uses up millions of tons of its mass ever single second. That fact that it and the stars are being used up proves that they, and the universe had a beginning.</a:t>
            </a:r>
            <a:endParaRPr lang="en-US" dirty="0" smtClean="0"/>
          </a:p>
          <a:p>
            <a:endParaRPr lang="en-US" dirty="0" smtClean="0"/>
          </a:p>
          <a:p>
            <a:r>
              <a:rPr lang="en-US" dirty="0" smtClean="0"/>
              <a:t>Al-</a:t>
            </a:r>
            <a:r>
              <a:rPr lang="en-US" dirty="0" err="1" smtClean="0"/>
              <a:t>Ghazali</a:t>
            </a:r>
            <a:r>
              <a:rPr lang="en-US" dirty="0" smtClean="0"/>
              <a:t> (1058-1111) formulated</a:t>
            </a:r>
            <a:r>
              <a:rPr lang="en-US" baseline="0" dirty="0" smtClean="0"/>
              <a:t> that whatever begins to exist has a cause; the universe began to exist; therefore the universe has a cause. Please consider what offers more plausibility to origins.  The Atheist, Quentin Smith responds, “the most reasonable belief is that we came from nothing, by nothing, and for nothing” in his debate with William Craig (</a:t>
            </a:r>
            <a:r>
              <a:rPr lang="en-US" i="1" baseline="0" dirty="0" smtClean="0"/>
              <a:t>Theism, Atheism and Big Bang Cosmology</a:t>
            </a:r>
            <a:r>
              <a:rPr lang="en-US" baseline="0" dirty="0" smtClean="0"/>
              <a:t>, Oxford: Clarendon Press, 1993, 135.). Yet if we came from nothing and for nothing, then all of </a:t>
            </a:r>
            <a:r>
              <a:rPr lang="en-US" baseline="0" dirty="0" smtClean="0"/>
              <a:t>the statements </a:t>
            </a:r>
            <a:r>
              <a:rPr lang="en-US" baseline="0" dirty="0" smtClean="0"/>
              <a:t>that </a:t>
            </a:r>
            <a:r>
              <a:rPr lang="en-US" baseline="0" dirty="0" smtClean="0"/>
              <a:t>we affirm </a:t>
            </a:r>
            <a:r>
              <a:rPr lang="en-US" baseline="0" dirty="0" smtClean="0"/>
              <a:t>are really products of nothing and therefore no one should have any degree of certainty about anything they affirm. Their whole reasoning process is nothing less than the offspring of </a:t>
            </a:r>
            <a:r>
              <a:rPr lang="en-US" baseline="0" dirty="0" smtClean="0"/>
              <a:t>nothing and chance</a:t>
            </a:r>
            <a:r>
              <a:rPr lang="en-US" baseline="0" dirty="0" smtClean="0"/>
              <a:t>.</a:t>
            </a:r>
          </a:p>
          <a:p>
            <a:endParaRPr lang="en-US" baseline="0" dirty="0" smtClean="0"/>
          </a:p>
          <a:p>
            <a:r>
              <a:rPr lang="en-US" baseline="0" dirty="0" smtClean="0"/>
              <a:t>“This first premise is intuitively obvious once you clearly grasp the concept of absolute nothingness. You see, the idea that things can come into being uncaused out of nothing is worse than magic. At least when a magician pulls a rabbit out of a hat, there’s the magician and the hat!” (William L. Craig as quoted by Lee </a:t>
            </a:r>
            <a:r>
              <a:rPr lang="en-US" baseline="0" dirty="0" err="1" smtClean="0"/>
              <a:t>Strobel</a:t>
            </a:r>
            <a:r>
              <a:rPr lang="en-US" baseline="0" dirty="0" smtClean="0"/>
              <a:t>, The Case for a Creator, p. 99). If something has a beginning, it must have a cause! Do you ever go to work and worry about something popping out of nothing?  Do you ever fret about something popping into your car as you drive down the road? I don’t worry about things popping up in my life from nothing. It is the things that pop up in my life from something that concerns me. What is more reasonable, this premise or the denial?</a:t>
            </a:r>
          </a:p>
          <a:p>
            <a:endParaRPr lang="en-US" baseline="0" dirty="0" smtClean="0"/>
          </a:p>
          <a:p>
            <a:r>
              <a:rPr lang="en-US" baseline="0" dirty="0" smtClean="0"/>
              <a:t>Yet</a:t>
            </a:r>
            <a:r>
              <a:rPr lang="en-US" baseline="0" dirty="0" smtClean="0"/>
              <a:t>, a personal, intellectual </a:t>
            </a:r>
            <a:r>
              <a:rPr lang="en-US" baseline="0" dirty="0" smtClean="0"/>
              <a:t>Cause </a:t>
            </a:r>
            <a:r>
              <a:rPr lang="en-US" baseline="0" dirty="0" smtClean="0"/>
              <a:t>best fits our </a:t>
            </a:r>
            <a:r>
              <a:rPr lang="en-US" baseline="0" dirty="0" smtClean="0"/>
              <a:t>understanding of how and why the </a:t>
            </a:r>
            <a:r>
              <a:rPr lang="en-US" baseline="0" dirty="0" smtClean="0"/>
              <a:t>beginning </a:t>
            </a:r>
            <a:r>
              <a:rPr lang="en-US" baseline="0" dirty="0" smtClean="0"/>
              <a:t>happened at all.  If </a:t>
            </a:r>
            <a:r>
              <a:rPr lang="en-US" baseline="0" dirty="0" smtClean="0"/>
              <a:t>the original cause was impersonal and unintelligent, how do we explain the existence of intelligence today? If life comes from life (Law of Biogenesis); then should it not also be true that intelligence come from intelligence?  And why should we blindly accept that from no intelligence any intelligence could ever come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A9934599-65A1-4935-A948-13937C834129}" type="slidenum">
              <a:rPr lang="en-US" smtClean="0"/>
              <a:pPr/>
              <a:t>12</a:t>
            </a:fld>
            <a:endParaRPr lang="en-US"/>
          </a:p>
        </p:txBody>
      </p:sp>
      <p:sp>
        <p:nvSpPr>
          <p:cNvPr id="5" name="Date Placeholder 4"/>
          <p:cNvSpPr>
            <a:spLocks noGrp="1"/>
          </p:cNvSpPr>
          <p:nvPr>
            <p:ph type="dt" idx="11"/>
          </p:nvPr>
        </p:nvSpPr>
        <p:spPr/>
        <p:txBody>
          <a:bodyPr/>
          <a:lstStyle/>
          <a:p>
            <a:r>
              <a:rPr lang="en-US" smtClean="0"/>
              <a:t>Wallace, Steven J.</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"Why I Believe In God"</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01EA91BE-D5DB-4BDE-BC02-0D77A662E47F}"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793B796B-2B46-447C-BA6C-423C5AC918B9}"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502BA994-986C-41AE-A1F6-96445587DA68}"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4484F3D6-F395-4360-99EF-7E7942E0C09E}"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pPr>
            <a:fld id="{A23DA20F-140B-41D1-BFD6-AD475CA40672}"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pPr>
            <a:fld id="{2BF10638-EB98-4B90-BB98-510CDD504F08}"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pPr>
            <a:fld id="{11A56810-8EAF-4C31-A51F-B2C2F1BC2C2C}"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4CB4B7BB-6269-4D70-A9E0-939ED6E987EA}"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E1D3F679-53F2-41ED-B0D3-D4ED957824AB}"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4A8CD91D-CE6E-41DB-B056-79EB3EAE1BD7}"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EEF51461-88F2-4851-9D46-B42224AB6005}"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A9E1D70C-4BB2-45E5-9C59-3B8FB246FCAD}" type="datetimeFigureOut">
              <a:rPr lang="en-US" sz="1200" kern="1200">
                <a:solidFill>
                  <a:prstClr val="black">
                    <a:tint val="75000"/>
                  </a:prstClr>
                </a:solidFill>
                <a:latin typeface="Calibri"/>
                <a:ea typeface="+mn-ea"/>
                <a:cs typeface="+mn-cs"/>
              </a:rPr>
              <a:pPr algn="l" rtl="0"/>
              <a:t>11/3/2012</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8FE447B-A7D5-4048-AA1C-B02589ECB082}"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A9E1D70C-4BB2-45E5-9C59-3B8FB246FCAD}" type="datetimeFigureOut">
              <a:rPr lang="en-US" smtClean="0"/>
              <a:pPr/>
              <a:t>11/3/2012</a:t>
            </a:fld>
            <a:endParaRPr lang="en-US"/>
          </a:p>
        </p:txBody>
      </p:sp>
      <p:sp>
        <p:nvSpPr>
          <p:cNvPr id="9" name="Rectangle 14"/>
          <p:cNvSpPr>
            <a:spLocks noGrp="1"/>
          </p:cNvSpPr>
          <p:nvPr>
            <p:ph type="sldNum" sz="quarter" idx="11"/>
          </p:nvPr>
        </p:nvSpPr>
        <p:spPr/>
        <p:txBody>
          <a:bodyPr/>
          <a:lstStyle>
            <a:lvl1pPr>
              <a:defRPr lang="en-US" smtClean="0"/>
            </a:lvl1pPr>
          </a:lstStyle>
          <a:p>
            <a:fld id="{38FE447B-A7D5-4048-AA1C-B02589ECB082}"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A9E1D70C-4BB2-45E5-9C59-3B8FB246FCAD}" type="datetimeFigureOut">
              <a:rPr lang="en-US" smtClean="0"/>
              <a:pPr/>
              <a:t>11/3/2012</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A9E1D70C-4BB2-45E5-9C59-3B8FB246FCAD}" type="datetimeFigureOut">
              <a:rPr lang="en-US" smtClean="0"/>
              <a:pPr/>
              <a:t>11/3/2012</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9E1D70C-4BB2-45E5-9C59-3B8FB246FCAD}" type="datetimeFigureOut">
              <a:rPr lang="en-US" smtClean="0"/>
              <a:pPr/>
              <a:t>11/3/2012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38FE447B-A7D5-4048-AA1C-B02589ECB082}"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38FE447B-A7D5-4048-AA1C-B02589ECB082}"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E447B-A7D5-4048-AA1C-B02589ECB082}"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E1D70C-4BB2-45E5-9C59-3B8FB246FCAD}" type="datetimeFigureOut">
              <a:rPr lang="en-US" smtClean="0"/>
              <a:pPr/>
              <a:t>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E447B-A7D5-4048-AA1C-B02589ECB082}"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1D70C-4BB2-45E5-9C59-3B8FB246FCAD}" type="datetimeFigureOut">
              <a:rPr lang="en-US" smtClean="0"/>
              <a:pPr/>
              <a:t>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E1D70C-4BB2-45E5-9C59-3B8FB246FCAD}" type="datetimeFigureOut">
              <a:rPr lang="en-US" smtClean="0"/>
              <a:pPr/>
              <a:t>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E447B-A7D5-4048-AA1C-B02589ECB082}"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D70C-4BB2-45E5-9C59-3B8FB246FCAD}" type="datetimeFigureOut">
              <a:rPr lang="en-US" smtClean="0"/>
              <a:pPr/>
              <a:t>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E447B-A7D5-4048-AA1C-B02589ECB08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E447B-A7D5-4048-AA1C-B02589ECB08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E447B-A7D5-4048-AA1C-B02589ECB08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pPr/>
              <a:t>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E447B-A7D5-4048-AA1C-B02589ECB082}"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609600"/>
            <a:ext cx="7772400" cy="1066800"/>
          </a:xfrm>
          <a:noFill/>
        </p:spPr>
        <p:txBody>
          <a:bodyPr/>
          <a:lstStyle>
            <a:lvl1pPr>
              <a:defRPr>
                <a:solidFill>
                  <a:srgbClr val="FFFF00"/>
                </a:solidFill>
              </a:defRPr>
            </a:lvl1pPr>
          </a:lstStyle>
          <a:p>
            <a:r>
              <a:rPr lang="en-US"/>
              <a:t>Click to edit Master title style</a:t>
            </a:r>
          </a:p>
        </p:txBody>
      </p:sp>
      <p:sp>
        <p:nvSpPr>
          <p:cNvPr id="101379" name="Rectangle 3"/>
          <p:cNvSpPr>
            <a:spLocks noGrp="1" noChangeArrowheads="1"/>
          </p:cNvSpPr>
          <p:nvPr>
            <p:ph type="subTitle" idx="1"/>
          </p:nvPr>
        </p:nvSpPr>
        <p:spPr>
          <a:xfrm>
            <a:off x="381000" y="4495800"/>
            <a:ext cx="8534400" cy="1981200"/>
          </a:xfrm>
        </p:spPr>
        <p:txBody>
          <a:bodyPr/>
          <a:lstStyle>
            <a:lvl1pPr marL="0" indent="0" algn="ctr">
              <a:defRPr sz="4000">
                <a:solidFill>
                  <a:schemeClr val="tx1"/>
                </a:solidFill>
              </a:defRPr>
            </a:lvl1pPr>
          </a:lstStyle>
          <a:p>
            <a:r>
              <a:rPr lang="en-US"/>
              <a:t>Click to edit Master subtitle style</a:t>
            </a:r>
          </a:p>
        </p:txBody>
      </p:sp>
    </p:spTree>
  </p:cSld>
  <p:clrMapOvr>
    <a:masterClrMapping/>
  </p:clrMapOvr>
  <p:transition>
    <p:randomBar dir="vert"/>
    <p:sndAc>
      <p:stSnd>
        <p:snd r:embed="rId1" name="SPKGLISS.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FE4D1619-C50D-4AC5-9855-701BAAE65388}"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F2376193-283F-48E2-BF1C-2FF7668F121D}"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94AF5C58-AACE-4E37-A82D-D849376804CD}"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1D70C-4BB2-45E5-9C59-3B8FB246FCAD}" type="datetimeFigureOut">
              <a:rPr lang="en-US" smtClean="0"/>
              <a:pPr/>
              <a:t>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pPr>
            <a:fld id="{7CAC27A3-D66F-46A0-A813-E38A9EACE047}"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pPr>
            <a:fld id="{FEB3C8A7-136B-4DBB-8919-B95813EB2470}"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pPr>
            <a:fld id="{A2F97606-CF1A-4702-B2BA-E82416EB4038}"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C36650C2-7EBF-47B2-A30F-F0DA6918A565}"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46876D8C-ED76-4997-8A85-75F4EE0D1CB6}"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D328F45D-EAB3-43FF-AA28-20A767148B91}"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CCCCFF"/>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C4080306-BBB2-4271-871C-141D47569965}" type="slidenum">
              <a:rPr lang="en-US" sz="1400" kern="1200">
                <a:solidFill>
                  <a:srgbClr val="CCCCFF"/>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CCCCFF"/>
              </a:solidFill>
              <a:latin typeface="Times New Roman" pitchFamily="18" charset="0"/>
              <a:ea typeface="+mn-ea"/>
              <a:cs typeface="+mn-cs"/>
            </a:endParaRPr>
          </a:p>
        </p:txBody>
      </p:sp>
    </p:spTree>
  </p:cSld>
  <p:clrMapOvr>
    <a:masterClrMapping/>
  </p:clrMapOvr>
  <p:transition>
    <p:randomBar dir="vert"/>
    <p:sndAc>
      <p:stSnd>
        <p:snd r:embed="rId1" name="SPKGLIS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D70C-4BB2-45E5-9C59-3B8FB246FCAD}" type="datetimeFigureOut">
              <a:rPr lang="en-US" smtClean="0"/>
              <a:pPr/>
              <a:t>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pPr/>
              <a:t>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E447B-A7D5-4048-AA1C-B02589ECB0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D70C-4BB2-45E5-9C59-3B8FB246FCAD}" type="datetimeFigureOut">
              <a:rPr lang="en-US" smtClean="0"/>
              <a:pPr/>
              <a:t>11/3/2012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E447B-A7D5-4048-AA1C-B02589ECB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eaLnBrk="0" fontAlgn="base" hangingPunct="0">
              <a:spcBef>
                <a:spcPct val="0"/>
              </a:spcBef>
              <a:spcAft>
                <a:spcPct val="0"/>
              </a:spcAft>
            </a:pPr>
            <a:endParaRPr lang="en-US" kern="120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eaLnBrk="0" fontAlgn="base" hangingPunct="0">
              <a:spcBef>
                <a:spcPct val="0"/>
              </a:spcBef>
              <a:spcAft>
                <a:spcPct val="0"/>
              </a:spcAft>
            </a:pPr>
            <a:endParaRPr lang="en-US" kern="120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eaLnBrk="0" fontAlgn="base" hangingPunct="0">
              <a:spcBef>
                <a:spcPct val="0"/>
              </a:spcBef>
              <a:spcAft>
                <a:spcPct val="0"/>
              </a:spcAft>
            </a:pPr>
            <a:fld id="{A5C159BD-3AB2-49B3-898A-4E923C7A5BF5}" type="slidenum">
              <a:rPr lang="en-US" kern="1200">
                <a:solidFill>
                  <a:srgbClr val="000000"/>
                </a:solidFill>
                <a:latin typeface="Times New Roman" pitchFamily="18" charset="0"/>
                <a:ea typeface="+mn-ea"/>
                <a:cs typeface="+mn-cs"/>
              </a:rPr>
              <a:pPr rtl="0" eaLnBrk="0" fontAlgn="base" hangingPunct="0">
                <a:spcBef>
                  <a:spcPct val="0"/>
                </a:spcBef>
                <a:spcAft>
                  <a:spcPct val="0"/>
                </a:spcAft>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9E1D70C-4BB2-45E5-9C59-3B8FB246FCAD}" type="datetimeFigureOut">
              <a:rPr lang="en-US" kern="1200" smtClean="0">
                <a:solidFill>
                  <a:prstClr val="black">
                    <a:tint val="75000"/>
                  </a:prstClr>
                </a:solidFill>
                <a:latin typeface="Calibri"/>
                <a:ea typeface="+mn-ea"/>
                <a:cs typeface="+mn-cs"/>
              </a:rPr>
              <a:pPr rtl="0"/>
              <a:t>11/3/2012</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8FE447B-A7D5-4048-AA1C-B02589ECB082}"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A9E1D70C-4BB2-45E5-9C59-3B8FB246FCAD}" type="datetimeFigureOut">
              <a:rPr lang="en-US" smtClean="0"/>
              <a:pPr/>
              <a:t>11/3/2012</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38FE447B-A7D5-4048-AA1C-B02589ECB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9E1D70C-4BB2-45E5-9C59-3B8FB246FCAD}" type="datetimeFigureOut">
              <a:rPr lang="en-US" smtClean="0"/>
              <a:pPr/>
              <a:t>11/3/2012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8FE447B-A7D5-4048-AA1C-B02589ECB082}"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304800" y="228600"/>
            <a:ext cx="8610600" cy="990600"/>
          </a:xfrm>
          <a:prstGeom prst="rect">
            <a:avLst/>
          </a:prstGeom>
          <a:gradFill rotWithShape="0">
            <a:gsLst>
              <a:gs pos="0">
                <a:srgbClr val="003300"/>
              </a:gs>
              <a:gs pos="50000">
                <a:schemeClr val="tx2"/>
              </a:gs>
              <a:gs pos="100000">
                <a:srgbClr val="0033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304800" y="14478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hlink"/>
                </a:solidFill>
              </a:defRPr>
            </a:lvl1pPr>
          </a:lstStyle>
          <a:p>
            <a:pPr algn="l" rtl="0" eaLnBrk="0" fontAlgn="base" hangingPunct="0">
              <a:spcBef>
                <a:spcPct val="0"/>
              </a:spcBef>
              <a:spcAft>
                <a:spcPct val="0"/>
              </a:spcAft>
            </a:pPr>
            <a:endParaRPr lang="en-US" kern="1200">
              <a:solidFill>
                <a:srgbClr val="CCCCFF"/>
              </a:solidFill>
              <a:latin typeface="Times New Roman" pitchFamily="18" charset="0"/>
              <a:ea typeface="+mn-ea"/>
              <a:cs typeface="+mn-cs"/>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hlink"/>
                </a:solidFill>
              </a:defRPr>
            </a:lvl1pPr>
          </a:lstStyle>
          <a:p>
            <a:pPr rtl="0" eaLnBrk="0" fontAlgn="base" hangingPunct="0">
              <a:spcBef>
                <a:spcPct val="0"/>
              </a:spcBef>
              <a:spcAft>
                <a:spcPct val="0"/>
              </a:spcAft>
            </a:pPr>
            <a:endParaRPr lang="en-US" kern="1200">
              <a:solidFill>
                <a:srgbClr val="CCCCFF"/>
              </a:solidFill>
              <a:latin typeface="Times New Roman" pitchFamily="18" charset="0"/>
              <a:ea typeface="+mn-ea"/>
              <a:cs typeface="+mn-cs"/>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hlink"/>
                </a:solidFill>
              </a:defRPr>
            </a:lvl1pPr>
          </a:lstStyle>
          <a:p>
            <a:pPr rtl="0" eaLnBrk="0" fontAlgn="base" hangingPunct="0">
              <a:spcBef>
                <a:spcPct val="0"/>
              </a:spcBef>
              <a:spcAft>
                <a:spcPct val="0"/>
              </a:spcAft>
            </a:pPr>
            <a:fld id="{54DB824C-EEBA-4AB5-801A-23EE54C3F9D8}" type="slidenum">
              <a:rPr lang="en-US" kern="1200">
                <a:solidFill>
                  <a:srgbClr val="CCCCFF"/>
                </a:solidFill>
                <a:latin typeface="Times New Roman" pitchFamily="18" charset="0"/>
                <a:ea typeface="+mn-ea"/>
                <a:cs typeface="+mn-cs"/>
              </a:rPr>
              <a:pPr rtl="0" eaLnBrk="0" fontAlgn="base" hangingPunct="0">
                <a:spcBef>
                  <a:spcPct val="0"/>
                </a:spcBef>
                <a:spcAft>
                  <a:spcPct val="0"/>
                </a:spcAft>
              </a:pPr>
              <a:t>‹#›</a:t>
            </a:fld>
            <a:endParaRPr lang="en-US" kern="1200">
              <a:solidFill>
                <a:srgbClr val="CCCCFF"/>
              </a:solidFill>
              <a:latin typeface="Times New Roman" pitchFamily="18" charset="0"/>
              <a:ea typeface="+mn-ea"/>
              <a:cs typeface="+mn-cs"/>
            </a:endParaRP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randomBar dir="vert"/>
    <p:sndAc>
      <p:stSnd>
        <p:snd r:embed="rId13" name="SPKGLISS.WAV"/>
      </p:stSnd>
    </p:sndAc>
  </p:transition>
  <p:txStyles>
    <p:titleStyle>
      <a:lvl1pPr algn="ctr" rtl="0" eaLnBrk="0" fontAlgn="base" hangingPunct="0">
        <a:spcBef>
          <a:spcPct val="0"/>
        </a:spcBef>
        <a:spcAft>
          <a:spcPct val="0"/>
        </a:spcAft>
        <a:defRPr sz="4400">
          <a:solidFill>
            <a:srgbClr val="003300"/>
          </a:solidFill>
          <a:latin typeface="+mj-lt"/>
          <a:ea typeface="+mj-ea"/>
          <a:cs typeface="+mj-cs"/>
        </a:defRPr>
      </a:lvl1pPr>
      <a:lvl2pPr algn="ctr" rtl="0" eaLnBrk="0" fontAlgn="base" hangingPunct="0">
        <a:spcBef>
          <a:spcPct val="0"/>
        </a:spcBef>
        <a:spcAft>
          <a:spcPct val="0"/>
        </a:spcAft>
        <a:defRPr sz="4400">
          <a:solidFill>
            <a:srgbClr val="003300"/>
          </a:solidFill>
          <a:latin typeface="Times New Roman" pitchFamily="18" charset="0"/>
        </a:defRPr>
      </a:lvl2pPr>
      <a:lvl3pPr algn="ctr" rtl="0" eaLnBrk="0" fontAlgn="base" hangingPunct="0">
        <a:spcBef>
          <a:spcPct val="0"/>
        </a:spcBef>
        <a:spcAft>
          <a:spcPct val="0"/>
        </a:spcAft>
        <a:defRPr sz="4400">
          <a:solidFill>
            <a:srgbClr val="003300"/>
          </a:solidFill>
          <a:latin typeface="Times New Roman" pitchFamily="18" charset="0"/>
        </a:defRPr>
      </a:lvl3pPr>
      <a:lvl4pPr algn="ctr" rtl="0" eaLnBrk="0" fontAlgn="base" hangingPunct="0">
        <a:spcBef>
          <a:spcPct val="0"/>
        </a:spcBef>
        <a:spcAft>
          <a:spcPct val="0"/>
        </a:spcAft>
        <a:defRPr sz="4400">
          <a:solidFill>
            <a:srgbClr val="003300"/>
          </a:solidFill>
          <a:latin typeface="Times New Roman" pitchFamily="18" charset="0"/>
        </a:defRPr>
      </a:lvl4pPr>
      <a:lvl5pPr algn="ctr" rtl="0" eaLnBrk="0" fontAlgn="base" hangingPunct="0">
        <a:spcBef>
          <a:spcPct val="0"/>
        </a:spcBef>
        <a:spcAft>
          <a:spcPct val="0"/>
        </a:spcAft>
        <a:defRPr sz="4400">
          <a:solidFill>
            <a:srgbClr val="003300"/>
          </a:solidFill>
          <a:latin typeface="Times New Roman" pitchFamily="18" charset="0"/>
        </a:defRPr>
      </a:lvl5pPr>
      <a:lvl6pPr marL="457200" algn="ctr" rtl="0" eaLnBrk="0" fontAlgn="base" hangingPunct="0">
        <a:spcBef>
          <a:spcPct val="0"/>
        </a:spcBef>
        <a:spcAft>
          <a:spcPct val="0"/>
        </a:spcAft>
        <a:defRPr sz="4400">
          <a:solidFill>
            <a:srgbClr val="003300"/>
          </a:solidFill>
          <a:latin typeface="Times New Roman" pitchFamily="18" charset="0"/>
        </a:defRPr>
      </a:lvl6pPr>
      <a:lvl7pPr marL="914400" algn="ctr" rtl="0" eaLnBrk="0" fontAlgn="base" hangingPunct="0">
        <a:spcBef>
          <a:spcPct val="0"/>
        </a:spcBef>
        <a:spcAft>
          <a:spcPct val="0"/>
        </a:spcAft>
        <a:defRPr sz="4400">
          <a:solidFill>
            <a:srgbClr val="003300"/>
          </a:solidFill>
          <a:latin typeface="Times New Roman" pitchFamily="18" charset="0"/>
        </a:defRPr>
      </a:lvl7pPr>
      <a:lvl8pPr marL="1371600" algn="ctr" rtl="0" eaLnBrk="0" fontAlgn="base" hangingPunct="0">
        <a:spcBef>
          <a:spcPct val="0"/>
        </a:spcBef>
        <a:spcAft>
          <a:spcPct val="0"/>
        </a:spcAft>
        <a:defRPr sz="4400">
          <a:solidFill>
            <a:srgbClr val="003300"/>
          </a:solidFill>
          <a:latin typeface="Times New Roman" pitchFamily="18" charset="0"/>
        </a:defRPr>
      </a:lvl8pPr>
      <a:lvl9pPr marL="1828800" algn="ctr" rtl="0" eaLnBrk="0" fontAlgn="base" hangingPunct="0">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0"/>
        </a:spcBef>
        <a:spcAft>
          <a:spcPct val="0"/>
        </a:spcAft>
        <a:defRPr sz="4800">
          <a:solidFill>
            <a:schemeClr val="hlink"/>
          </a:solidFill>
          <a:latin typeface="+mn-lt"/>
          <a:ea typeface="+mn-ea"/>
          <a:cs typeface="+mn-cs"/>
        </a:defRPr>
      </a:lvl1pPr>
      <a:lvl2pPr marL="742950" indent="-285750" algn="l" rtl="0" eaLnBrk="0" fontAlgn="base" hangingPunct="0">
        <a:spcBef>
          <a:spcPct val="0"/>
        </a:spcBef>
        <a:spcAft>
          <a:spcPct val="0"/>
        </a:spcAft>
        <a:defRPr sz="4400">
          <a:solidFill>
            <a:schemeClr val="hlink"/>
          </a:solidFill>
          <a:latin typeface="+mn-lt"/>
        </a:defRPr>
      </a:lvl2pPr>
      <a:lvl3pPr marL="1143000" indent="-228600" algn="l" rtl="0" eaLnBrk="0" fontAlgn="base" hangingPunct="0">
        <a:spcBef>
          <a:spcPct val="0"/>
        </a:spcBef>
        <a:spcAft>
          <a:spcPct val="0"/>
        </a:spcAft>
        <a:defRPr sz="4000">
          <a:solidFill>
            <a:schemeClr val="hlink"/>
          </a:solidFill>
          <a:latin typeface="+mn-lt"/>
        </a:defRPr>
      </a:lvl3pPr>
      <a:lvl4pPr marL="1600200" indent="-228600" algn="l" rtl="0" eaLnBrk="0" fontAlgn="base" hangingPunct="0">
        <a:spcBef>
          <a:spcPct val="0"/>
        </a:spcBef>
        <a:spcAft>
          <a:spcPct val="0"/>
        </a:spcAft>
        <a:defRPr sz="3600">
          <a:solidFill>
            <a:schemeClr val="hlink"/>
          </a:solidFill>
          <a:latin typeface="+mn-lt"/>
        </a:defRPr>
      </a:lvl4pPr>
      <a:lvl5pPr marL="2057400" indent="-228600" algn="l" rtl="0" eaLnBrk="0" fontAlgn="base" hangingPunct="0">
        <a:spcBef>
          <a:spcPct val="0"/>
        </a:spcBef>
        <a:spcAft>
          <a:spcPct val="0"/>
        </a:spcAft>
        <a:defRPr sz="3600">
          <a:solidFill>
            <a:schemeClr val="hlink"/>
          </a:solidFill>
          <a:latin typeface="+mn-lt"/>
        </a:defRPr>
      </a:lvl5pPr>
      <a:lvl6pPr marL="2514600" indent="-228600" algn="l" rtl="0" eaLnBrk="0" fontAlgn="base" hangingPunct="0">
        <a:spcBef>
          <a:spcPct val="0"/>
        </a:spcBef>
        <a:spcAft>
          <a:spcPct val="0"/>
        </a:spcAft>
        <a:defRPr sz="3600">
          <a:solidFill>
            <a:schemeClr val="hlink"/>
          </a:solidFill>
          <a:latin typeface="+mn-lt"/>
        </a:defRPr>
      </a:lvl6pPr>
      <a:lvl7pPr marL="2971800" indent="-228600" algn="l" rtl="0" eaLnBrk="0" fontAlgn="base" hangingPunct="0">
        <a:spcBef>
          <a:spcPct val="0"/>
        </a:spcBef>
        <a:spcAft>
          <a:spcPct val="0"/>
        </a:spcAft>
        <a:defRPr sz="3600">
          <a:solidFill>
            <a:schemeClr val="hlink"/>
          </a:solidFill>
          <a:latin typeface="+mn-lt"/>
        </a:defRPr>
      </a:lvl7pPr>
      <a:lvl8pPr marL="3429000" indent="-228600" algn="l" rtl="0" eaLnBrk="0" fontAlgn="base" hangingPunct="0">
        <a:spcBef>
          <a:spcPct val="0"/>
        </a:spcBef>
        <a:spcAft>
          <a:spcPct val="0"/>
        </a:spcAft>
        <a:defRPr sz="3600">
          <a:solidFill>
            <a:schemeClr val="hlink"/>
          </a:solidFill>
          <a:latin typeface="+mn-lt"/>
        </a:defRPr>
      </a:lvl8pPr>
      <a:lvl9pPr marL="3886200" indent="-228600" algn="l" rtl="0" eaLnBrk="0" fontAlgn="base" hangingPunct="0">
        <a:spcBef>
          <a:spcPct val="0"/>
        </a:spcBef>
        <a:spcAft>
          <a:spcPct val="0"/>
        </a:spcAft>
        <a:defRPr sz="3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3/37/Universe_expansion2.pn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en.wikipedia.org/wiki/Image:Universe_expansion2.png"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371600"/>
            <a:ext cx="7162800" cy="378565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4000" dirty="0" smtClean="0"/>
              <a:t>“But there is a God in heaven who reveals secrets, and He has made known to King Nebuchadnezzar what will be in the latter days. …” </a:t>
            </a:r>
          </a:p>
          <a:p>
            <a:pPr algn="r"/>
            <a:r>
              <a:rPr lang="en-US" sz="4000" dirty="0" smtClean="0"/>
              <a:t>(Dan. 2:28)</a:t>
            </a:r>
            <a:endParaRPr lang="en-US" sz="4000" dirty="0"/>
          </a:p>
        </p:txBody>
      </p:sp>
      <p:sp>
        <p:nvSpPr>
          <p:cNvPr id="2" name="TextBox 1"/>
          <p:cNvSpPr txBox="1"/>
          <p:nvPr/>
        </p:nvSpPr>
        <p:spPr>
          <a:xfrm>
            <a:off x="4343400" y="6553200"/>
            <a:ext cx="4289957"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267200" cy="1143000"/>
          </a:xfrm>
        </p:spPr>
        <p:style>
          <a:lnRef idx="1">
            <a:schemeClr val="dk1"/>
          </a:lnRef>
          <a:fillRef idx="3">
            <a:schemeClr val="dk1"/>
          </a:fillRef>
          <a:effectRef idx="2">
            <a:schemeClr val="dk1"/>
          </a:effectRef>
          <a:fontRef idx="minor">
            <a:schemeClr val="lt1"/>
          </a:fontRef>
        </p:style>
        <p:txBody>
          <a:bodyPr>
            <a:noAutofit/>
          </a:bodyPr>
          <a:lstStyle/>
          <a:p>
            <a:r>
              <a:rPr lang="en-US" sz="3200" b="1" dirty="0" smtClean="0"/>
              <a:t>The Forgotten “Origin” of Modern Science</a:t>
            </a:r>
            <a:endParaRPr lang="en-US" sz="3200" b="1" dirty="0"/>
          </a:p>
        </p:txBody>
      </p:sp>
      <p:sp>
        <p:nvSpPr>
          <p:cNvPr id="6" name="Content Placeholder 5"/>
          <p:cNvSpPr>
            <a:spLocks noGrp="1"/>
          </p:cNvSpPr>
          <p:nvPr>
            <p:ph idx="1"/>
          </p:nvPr>
        </p:nvSpPr>
        <p:spPr>
          <a:xfrm>
            <a:off x="457200" y="1874837"/>
            <a:ext cx="8229600" cy="4983163"/>
          </a:xfrm>
        </p:spPr>
        <p:txBody>
          <a:bodyPr>
            <a:normAutofit/>
          </a:bodyPr>
          <a:lstStyle/>
          <a:p>
            <a:r>
              <a:rPr lang="en-US" dirty="0" smtClean="0"/>
              <a:t>“Since God is a God of order and operates by decrees, or laws, it seemed reasonable to the Western mind that God would have created an ordered world that follows consistent and knowable laws. In fact the concept of physical law in science sprung from this assumption. …Thus it is no accident that England in the 17</a:t>
            </a:r>
            <a:r>
              <a:rPr lang="en-US" baseline="30000" dirty="0" smtClean="0"/>
              <a:t>th</a:t>
            </a:r>
            <a:r>
              <a:rPr lang="en-US" dirty="0" smtClean="0"/>
              <a:t> century was the cradle of modern science. For instance, Francis Bacon (1561-1626) is the father of the scientific method.”</a:t>
            </a:r>
            <a:endParaRPr lang="en-US" dirty="0"/>
          </a:p>
        </p:txBody>
      </p:sp>
      <p:sp>
        <p:nvSpPr>
          <p:cNvPr id="4" name="TextBox 3"/>
          <p:cNvSpPr txBox="1"/>
          <p:nvPr/>
        </p:nvSpPr>
        <p:spPr>
          <a:xfrm>
            <a:off x="5029200" y="152400"/>
            <a:ext cx="3886200"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365760" lvl="2" indent="-457200"/>
            <a:r>
              <a:rPr lang="en-US" dirty="0">
                <a:solidFill>
                  <a:srgbClr val="9BBB59">
                    <a:lumMod val="20000"/>
                    <a:lumOff val="80000"/>
                  </a:srgbClr>
                </a:solidFill>
              </a:rPr>
              <a:t>Faulkner, D. R., (2005.) Fingerprints of the Divine Around Us. In Ashton J., </a:t>
            </a:r>
            <a:r>
              <a:rPr lang="en-US" dirty="0" err="1">
                <a:solidFill>
                  <a:srgbClr val="9BBB59">
                    <a:lumMod val="20000"/>
                    <a:lumOff val="80000"/>
                  </a:srgbClr>
                </a:solidFill>
              </a:rPr>
              <a:t>Westacott</a:t>
            </a:r>
            <a:r>
              <a:rPr lang="en-US" dirty="0">
                <a:solidFill>
                  <a:srgbClr val="9BBB59">
                    <a:lumMod val="20000"/>
                    <a:lumOff val="80000"/>
                  </a:srgbClr>
                </a:solidFill>
              </a:rPr>
              <a:t> M. (</a:t>
            </a:r>
            <a:r>
              <a:rPr lang="en-US" dirty="0" err="1">
                <a:solidFill>
                  <a:srgbClr val="9BBB59">
                    <a:lumMod val="20000"/>
                    <a:lumOff val="80000"/>
                  </a:srgbClr>
                </a:solidFill>
              </a:rPr>
              <a:t>Eds</a:t>
            </a:r>
            <a:r>
              <a:rPr lang="en-US" dirty="0">
                <a:solidFill>
                  <a:srgbClr val="9BBB59">
                    <a:lumMod val="20000"/>
                    <a:lumOff val="80000"/>
                  </a:srgbClr>
                </a:solidFill>
              </a:rPr>
              <a:t>), </a:t>
            </a:r>
            <a:r>
              <a:rPr lang="en-US" i="1" dirty="0">
                <a:solidFill>
                  <a:srgbClr val="9BBB59">
                    <a:lumMod val="20000"/>
                    <a:lumOff val="80000"/>
                  </a:srgbClr>
                </a:solidFill>
              </a:rPr>
              <a:t>The Big Argument: Does God Exists? (</a:t>
            </a:r>
            <a:r>
              <a:rPr lang="en-US" dirty="0">
                <a:solidFill>
                  <a:srgbClr val="9BBB59">
                    <a:lumMod val="20000"/>
                    <a:lumOff val="80000"/>
                  </a:srgbClr>
                </a:solidFill>
              </a:rPr>
              <a:t>pp. 27-38). Green Forest, AR:  Master </a:t>
            </a:r>
            <a:r>
              <a:rPr lang="en-US" dirty="0" smtClean="0">
                <a:solidFill>
                  <a:srgbClr val="9BBB59">
                    <a:lumMod val="20000"/>
                    <a:lumOff val="80000"/>
                  </a:srgbClr>
                </a:solidFill>
              </a:rPr>
              <a:t>Books</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267200" cy="1143000"/>
          </a:xfrm>
        </p:spPr>
        <p:style>
          <a:lnRef idx="1">
            <a:schemeClr val="dk1"/>
          </a:lnRef>
          <a:fillRef idx="3">
            <a:schemeClr val="dk1"/>
          </a:fillRef>
          <a:effectRef idx="2">
            <a:schemeClr val="dk1"/>
          </a:effectRef>
          <a:fontRef idx="minor">
            <a:schemeClr val="lt1"/>
          </a:fontRef>
        </p:style>
        <p:txBody>
          <a:bodyPr>
            <a:noAutofit/>
          </a:bodyPr>
          <a:lstStyle/>
          <a:p>
            <a:r>
              <a:rPr lang="en-US" sz="3200" b="1" dirty="0" smtClean="0"/>
              <a:t>The Forgotten “Origin” of Modern Science</a:t>
            </a:r>
            <a:endParaRPr lang="en-US" sz="3200" b="1" dirty="0"/>
          </a:p>
        </p:txBody>
      </p:sp>
      <p:sp>
        <p:nvSpPr>
          <p:cNvPr id="6" name="Content Placeholder 5"/>
          <p:cNvSpPr>
            <a:spLocks noGrp="1"/>
          </p:cNvSpPr>
          <p:nvPr>
            <p:ph idx="1"/>
          </p:nvPr>
        </p:nvSpPr>
        <p:spPr>
          <a:xfrm>
            <a:off x="457200" y="1905000"/>
            <a:ext cx="8229600" cy="5257800"/>
          </a:xfrm>
        </p:spPr>
        <p:txBody>
          <a:bodyPr>
            <a:normAutofit lnSpcReduction="10000"/>
          </a:bodyPr>
          <a:lstStyle/>
          <a:p>
            <a:pPr lvl="0"/>
            <a:r>
              <a:rPr lang="en-US" dirty="0" smtClean="0"/>
              <a:t>“…A couple of generations later, the Royal Philosophical Society of London was packed with scientific giants such as Isaac Newton (1642-1727), Robert Boyle (1627-1691), and Robert Hooke (1635-1703). Christianity heavily influenced all the men involved in the birth of modern science. Most of these men assumed that the Creator had endowed His creation with order. If we learned more about the natural world, we could learn more about God’s </a:t>
            </a:r>
            <a:r>
              <a:rPr lang="en-US" dirty="0" smtClean="0"/>
              <a:t>nature.”</a:t>
            </a:r>
            <a:endParaRPr lang="en-US" sz="2600" dirty="0"/>
          </a:p>
        </p:txBody>
      </p:sp>
      <p:sp>
        <p:nvSpPr>
          <p:cNvPr id="4" name="TextBox 3"/>
          <p:cNvSpPr txBox="1"/>
          <p:nvPr/>
        </p:nvSpPr>
        <p:spPr>
          <a:xfrm>
            <a:off x="5029200" y="152400"/>
            <a:ext cx="3886200"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365760" lvl="2" indent="-457200"/>
            <a:r>
              <a:rPr lang="en-US" dirty="0">
                <a:solidFill>
                  <a:srgbClr val="9BBB59">
                    <a:lumMod val="20000"/>
                    <a:lumOff val="80000"/>
                  </a:srgbClr>
                </a:solidFill>
              </a:rPr>
              <a:t>Faulkner, D. R., (2005.) Fingerprints of the Divine Around Us. In Ashton J., </a:t>
            </a:r>
            <a:r>
              <a:rPr lang="en-US" dirty="0" err="1">
                <a:solidFill>
                  <a:srgbClr val="9BBB59">
                    <a:lumMod val="20000"/>
                    <a:lumOff val="80000"/>
                  </a:srgbClr>
                </a:solidFill>
              </a:rPr>
              <a:t>Westacott</a:t>
            </a:r>
            <a:r>
              <a:rPr lang="en-US" dirty="0">
                <a:solidFill>
                  <a:srgbClr val="9BBB59">
                    <a:lumMod val="20000"/>
                    <a:lumOff val="80000"/>
                  </a:srgbClr>
                </a:solidFill>
              </a:rPr>
              <a:t> M. (</a:t>
            </a:r>
            <a:r>
              <a:rPr lang="en-US" dirty="0" err="1">
                <a:solidFill>
                  <a:srgbClr val="9BBB59">
                    <a:lumMod val="20000"/>
                    <a:lumOff val="80000"/>
                  </a:srgbClr>
                </a:solidFill>
              </a:rPr>
              <a:t>Eds</a:t>
            </a:r>
            <a:r>
              <a:rPr lang="en-US" dirty="0">
                <a:solidFill>
                  <a:srgbClr val="9BBB59">
                    <a:lumMod val="20000"/>
                    <a:lumOff val="80000"/>
                  </a:srgbClr>
                </a:solidFill>
              </a:rPr>
              <a:t>), </a:t>
            </a:r>
            <a:r>
              <a:rPr lang="en-US" i="1" dirty="0">
                <a:solidFill>
                  <a:srgbClr val="9BBB59">
                    <a:lumMod val="20000"/>
                    <a:lumOff val="80000"/>
                  </a:srgbClr>
                </a:solidFill>
              </a:rPr>
              <a:t>The Big Argument: Does God Exists? (</a:t>
            </a:r>
            <a:r>
              <a:rPr lang="en-US" dirty="0">
                <a:solidFill>
                  <a:srgbClr val="9BBB59">
                    <a:lumMod val="20000"/>
                    <a:lumOff val="80000"/>
                  </a:srgbClr>
                </a:solidFill>
              </a:rPr>
              <a:t>pp. 27-38). Green Forest, AR:  Master </a:t>
            </a:r>
            <a:r>
              <a:rPr lang="en-US" dirty="0" smtClean="0">
                <a:solidFill>
                  <a:srgbClr val="9BBB59">
                    <a:lumMod val="20000"/>
                    <a:lumOff val="80000"/>
                  </a:srgbClr>
                </a:solidFill>
              </a:rPr>
              <a:t>Books</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3050"/>
            <a:ext cx="3008313" cy="488950"/>
          </a:xfrm>
        </p:spPr>
        <p:style>
          <a:lnRef idx="1">
            <a:schemeClr val="accent6"/>
          </a:lnRef>
          <a:fillRef idx="3">
            <a:schemeClr val="accent6"/>
          </a:fillRef>
          <a:effectRef idx="2">
            <a:schemeClr val="accent6"/>
          </a:effectRef>
          <a:fontRef idx="minor">
            <a:schemeClr val="lt1"/>
          </a:fontRef>
        </p:style>
        <p:txBody>
          <a:bodyPr/>
          <a:lstStyle/>
          <a:p>
            <a:r>
              <a:rPr lang="en-US" dirty="0" smtClean="0"/>
              <a:t>1. Design:  Cosmological</a:t>
            </a:r>
            <a:endParaRPr lang="en-US" dirty="0"/>
          </a:p>
        </p:txBody>
      </p:sp>
      <p:sp>
        <p:nvSpPr>
          <p:cNvPr id="10" name="Content Placeholder 9"/>
          <p:cNvSpPr>
            <a:spLocks noGrp="1"/>
          </p:cNvSpPr>
          <p:nvPr>
            <p:ph idx="1"/>
          </p:nvPr>
        </p:nvSpPr>
        <p:spPr>
          <a:xfrm>
            <a:off x="3657600" y="304800"/>
            <a:ext cx="5181600" cy="5334000"/>
          </a:xfrm>
        </p:spPr>
        <p:txBody>
          <a:bodyPr>
            <a:normAutofit lnSpcReduction="10000"/>
          </a:bodyPr>
          <a:lstStyle/>
          <a:p>
            <a:r>
              <a:rPr lang="en-US" dirty="0" smtClean="0"/>
              <a:t>Can “intelligent design” exist without an “</a:t>
            </a:r>
            <a:r>
              <a:rPr lang="en-US" dirty="0"/>
              <a:t>I</a:t>
            </a:r>
            <a:r>
              <a:rPr lang="en-US" dirty="0" smtClean="0"/>
              <a:t>ntelligent Designer?”</a:t>
            </a:r>
          </a:p>
          <a:p>
            <a:pPr lvl="1"/>
            <a:r>
              <a:rPr lang="en-US" dirty="0" smtClean="0"/>
              <a:t>“Watch” without a watchmaker?</a:t>
            </a:r>
          </a:p>
          <a:p>
            <a:pPr lvl="2"/>
            <a:r>
              <a:rPr lang="en-US" dirty="0" smtClean="0"/>
              <a:t>Not the product of matter and energy alone, but also of intellect</a:t>
            </a:r>
          </a:p>
          <a:p>
            <a:pPr lvl="1"/>
            <a:r>
              <a:rPr lang="en-US" dirty="0" smtClean="0"/>
              <a:t>“Footprint” without a foot</a:t>
            </a:r>
          </a:p>
          <a:p>
            <a:r>
              <a:rPr lang="en-US" dirty="0" smtClean="0"/>
              <a:t>Can “order” exist without the choice of an “Arranger?”</a:t>
            </a:r>
          </a:p>
          <a:p>
            <a:pPr lvl="1"/>
            <a:endParaRPr lang="en-US" dirty="0"/>
          </a:p>
        </p:txBody>
      </p:sp>
      <p:sp>
        <p:nvSpPr>
          <p:cNvPr id="11" name="Text Placeholder 10"/>
          <p:cNvSpPr>
            <a:spLocks noGrp="1"/>
          </p:cNvSpPr>
          <p:nvPr>
            <p:ph type="body" sz="half" idx="2"/>
          </p:nvPr>
        </p:nvSpPr>
        <p:spPr>
          <a:xfrm>
            <a:off x="457200" y="1143000"/>
            <a:ext cx="3008313" cy="4691063"/>
          </a:xfrm>
        </p:spPr>
        <p:txBody>
          <a:bodyPr/>
          <a:lstStyle/>
          <a:p>
            <a:r>
              <a:rPr lang="en-US" sz="2400" b="1" dirty="0" smtClean="0"/>
              <a:t>“The heavens declare the glory of God; And the firmament shows His handiwork” </a:t>
            </a:r>
            <a:br>
              <a:rPr lang="en-US" sz="2400" b="1" dirty="0" smtClean="0"/>
            </a:br>
            <a:r>
              <a:rPr lang="en-US" sz="2400" b="1" dirty="0" smtClean="0"/>
              <a:t>(Psalm 19:1)</a:t>
            </a:r>
          </a:p>
          <a:p>
            <a:endParaRPr lang="en-US" dirty="0" smtClean="0"/>
          </a:p>
          <a:p>
            <a:r>
              <a:rPr lang="en-US" sz="2000" dirty="0" smtClean="0"/>
              <a:t>1) Whatever Begins to Exist Has </a:t>
            </a:r>
            <a:r>
              <a:rPr lang="en-US" sz="2000" dirty="0"/>
              <a:t>a</a:t>
            </a:r>
            <a:r>
              <a:rPr lang="en-US" sz="2000" dirty="0" smtClean="0"/>
              <a:t> Cause</a:t>
            </a:r>
          </a:p>
          <a:p>
            <a:r>
              <a:rPr lang="en-US" sz="2000" dirty="0" smtClean="0"/>
              <a:t>2) The Universe Began To Exist</a:t>
            </a:r>
          </a:p>
          <a:p>
            <a:r>
              <a:rPr lang="en-US" sz="2000" dirty="0" smtClean="0"/>
              <a:t>3) The Universe Has a Cause</a:t>
            </a:r>
          </a:p>
        </p:txBody>
      </p:sp>
      <p:sp>
        <p:nvSpPr>
          <p:cNvPr id="5" name="TextBox 4"/>
          <p:cNvSpPr txBox="1"/>
          <p:nvPr/>
        </p:nvSpPr>
        <p:spPr>
          <a:xfrm>
            <a:off x="381000" y="5638800"/>
            <a:ext cx="830580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I would add…</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The cause transcends the effect</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4a) The cause of the universe transcends the composite of the universe (viz. matter, space, time)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That Which Caused the Universe Should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Transcend</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The Universe</a:t>
            </a: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graphicFrame>
        <p:nvGraphicFramePr>
          <p:cNvPr id="5" name="Content Placeholder 4"/>
          <p:cNvGraphicFramePr>
            <a:graphicFrameLocks noGrp="1"/>
          </p:cNvGraphicFramePr>
          <p:nvPr>
            <p:ph idx="1"/>
          </p:nvPr>
        </p:nvGraphicFramePr>
        <p:xfrm>
          <a:off x="0" y="762000"/>
          <a:ext cx="9144000" cy="53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sz="half" idx="4294967295"/>
          </p:nvPr>
        </p:nvSpPr>
        <p:spPr>
          <a:xfrm>
            <a:off x="152400" y="5943600"/>
            <a:ext cx="8763000" cy="792163"/>
          </a:xfrm>
        </p:spPr>
        <p:txBody>
          <a:bodyPr>
            <a:normAutofit fontScale="70000" lnSpcReduction="20000"/>
          </a:bodyPr>
          <a:lstStyle/>
          <a:p>
            <a:pPr algn="r">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ANSWERS:  “Who Created God?”</a:t>
            </a:r>
          </a:p>
          <a:p>
            <a:pPr algn="r">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God Still Alive?”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2895600" y="1676400"/>
            <a:ext cx="1418145" cy="369332"/>
          </a:xfrm>
          <a:prstGeom prst="rect">
            <a:avLst/>
          </a:prstGeom>
          <a:noFill/>
        </p:spPr>
        <p:txBody>
          <a:bodyPr wrap="none" rtlCol="0">
            <a:spAutoFit/>
          </a:bodyPr>
          <a:lstStyle/>
          <a:p>
            <a:r>
              <a:rPr lang="en-US" b="1" dirty="0" smtClean="0">
                <a:solidFill>
                  <a:schemeClr val="accent6">
                    <a:lumMod val="75000"/>
                  </a:schemeClr>
                </a:solidFill>
              </a:rPr>
              <a:t>Romans 1:20</a:t>
            </a:r>
            <a:endParaRPr lang="en-US"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F0717D00-EC46-4518-B6E3-C7A653C91BD3}"/>
                                            </p:graphicEl>
                                          </p:spTgt>
                                        </p:tgtEl>
                                        <p:attrNameLst>
                                          <p:attrName>style.visibility</p:attrName>
                                        </p:attrNameLst>
                                      </p:cBhvr>
                                      <p:to>
                                        <p:strVal val="visible"/>
                                      </p:to>
                                    </p:set>
                                    <p:animEffect transition="in" filter="circle(in)">
                                      <p:cBhvr>
                                        <p:cTn id="7" dur="2000"/>
                                        <p:tgtEl>
                                          <p:spTgt spid="5">
                                            <p:graphicEl>
                                              <a:dgm id="{F0717D00-EC46-4518-B6E3-C7A653C91BD3}"/>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graphicEl>
                                              <a:dgm id="{0F00292E-FE89-4E80-920D-045D4A933272}"/>
                                            </p:graphicEl>
                                          </p:spTgt>
                                        </p:tgtEl>
                                        <p:attrNameLst>
                                          <p:attrName>style.visibility</p:attrName>
                                        </p:attrNameLst>
                                      </p:cBhvr>
                                      <p:to>
                                        <p:strVal val="visible"/>
                                      </p:to>
                                    </p:set>
                                    <p:animEffect transition="in" filter="circle(in)">
                                      <p:cBhvr>
                                        <p:cTn id="10" dur="2000"/>
                                        <p:tgtEl>
                                          <p:spTgt spid="5">
                                            <p:graphicEl>
                                              <a:dgm id="{0F00292E-FE89-4E80-920D-045D4A933272}"/>
                                            </p:graphic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graphicEl>
                                              <a:dgm id="{7EF1D8B1-2F88-4B26-93B0-F3598F250ADF}"/>
                                            </p:graphicEl>
                                          </p:spTgt>
                                        </p:tgtEl>
                                        <p:attrNameLst>
                                          <p:attrName>style.visibility</p:attrName>
                                        </p:attrNameLst>
                                      </p:cBhvr>
                                      <p:to>
                                        <p:strVal val="visible"/>
                                      </p:to>
                                    </p:set>
                                    <p:animEffect transition="in" filter="circle(in)">
                                      <p:cBhvr>
                                        <p:cTn id="19" dur="2000"/>
                                        <p:tgtEl>
                                          <p:spTgt spid="5">
                                            <p:graphicEl>
                                              <a:dgm id="{7EF1D8B1-2F88-4B26-93B0-F3598F250ADF}"/>
                                            </p:graphic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graphicEl>
                                              <a:dgm id="{CF78A647-31E5-4390-AC48-AF5679DA730F}"/>
                                            </p:graphicEl>
                                          </p:spTgt>
                                        </p:tgtEl>
                                        <p:attrNameLst>
                                          <p:attrName>style.visibility</p:attrName>
                                        </p:attrNameLst>
                                      </p:cBhvr>
                                      <p:to>
                                        <p:strVal val="visible"/>
                                      </p:to>
                                    </p:set>
                                    <p:animEffect transition="in" filter="circle(in)">
                                      <p:cBhvr>
                                        <p:cTn id="22" dur="2000"/>
                                        <p:tgtEl>
                                          <p:spTgt spid="5">
                                            <p:graphicEl>
                                              <a:dgm id="{CF78A647-31E5-4390-AC48-AF5679DA730F}"/>
                                            </p:graphic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graphicEl>
                                              <a:dgm id="{0B077FC3-AAAB-4812-B74F-4672A3C8B291}"/>
                                            </p:graphicEl>
                                          </p:spTgt>
                                        </p:tgtEl>
                                        <p:attrNameLst>
                                          <p:attrName>style.visibility</p:attrName>
                                        </p:attrNameLst>
                                      </p:cBhvr>
                                      <p:to>
                                        <p:strVal val="visible"/>
                                      </p:to>
                                    </p:set>
                                    <p:animEffect transition="in" filter="circle(in)">
                                      <p:cBhvr>
                                        <p:cTn id="25" dur="2000"/>
                                        <p:tgtEl>
                                          <p:spTgt spid="5">
                                            <p:graphicEl>
                                              <a:dgm id="{0B077FC3-AAAB-4812-B74F-4672A3C8B291}"/>
                                            </p:graphic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graphicEl>
                                              <a:dgm id="{A284C9DF-DD85-48E4-A643-181DF2F3F6C9}"/>
                                            </p:graphicEl>
                                          </p:spTgt>
                                        </p:tgtEl>
                                        <p:attrNameLst>
                                          <p:attrName>style.visibility</p:attrName>
                                        </p:attrNameLst>
                                      </p:cBhvr>
                                      <p:to>
                                        <p:strVal val="visible"/>
                                      </p:to>
                                    </p:set>
                                    <p:animEffect transition="in" filter="circle(in)">
                                      <p:cBhvr>
                                        <p:cTn id="28" dur="2000"/>
                                        <p:tgtEl>
                                          <p:spTgt spid="5">
                                            <p:graphicEl>
                                              <a:dgm id="{A284C9DF-DD85-48E4-A643-181DF2F3F6C9}"/>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graphicEl>
                                              <a:dgm id="{756F1AE2-2EB9-406C-BFBA-67E0F995AE48}"/>
                                            </p:graphicEl>
                                          </p:spTgt>
                                        </p:tgtEl>
                                        <p:attrNameLst>
                                          <p:attrName>style.visibility</p:attrName>
                                        </p:attrNameLst>
                                      </p:cBhvr>
                                      <p:to>
                                        <p:strVal val="visible"/>
                                      </p:to>
                                    </p:set>
                                    <p:animEffect transition="in" filter="circle(in)">
                                      <p:cBhvr>
                                        <p:cTn id="31" dur="2000"/>
                                        <p:tgtEl>
                                          <p:spTgt spid="5">
                                            <p:graphicEl>
                                              <a:dgm id="{756F1AE2-2EB9-406C-BFBA-67E0F995AE48}"/>
                                            </p:graphic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graphicEl>
                                              <a:dgm id="{BEFA99CC-F4CF-4A52-8B94-8547835CBC0D}"/>
                                            </p:graphicEl>
                                          </p:spTgt>
                                        </p:tgtEl>
                                        <p:attrNameLst>
                                          <p:attrName>style.visibility</p:attrName>
                                        </p:attrNameLst>
                                      </p:cBhvr>
                                      <p:to>
                                        <p:strVal val="visible"/>
                                      </p:to>
                                    </p:set>
                                    <p:animEffect transition="in" filter="circle(in)">
                                      <p:cBhvr>
                                        <p:cTn id="34" dur="2000"/>
                                        <p:tgtEl>
                                          <p:spTgt spid="5">
                                            <p:graphicEl>
                                              <a:dgm id="{BEFA99CC-F4CF-4A52-8B94-8547835CBC0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4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calcmode="lin" valueType="num">
                                      <p:cBhvr>
                                        <p:cTn id="46"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47"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4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AtOnce"/>
        </p:bldSub>
      </p:bldGraphic>
      <p:bldP spid="4"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Believe That “Time,” “Space,” and “Matter” Have Always Existed…</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600201"/>
            <a:ext cx="8229600" cy="3048000"/>
          </a:xfrm>
        </p:spPr>
        <p:txBody>
          <a:bodyPr/>
          <a:lstStyle/>
          <a:p>
            <a:r>
              <a:rPr lang="en-US" dirty="0" smtClean="0"/>
              <a:t>Is a faith with no evidence</a:t>
            </a:r>
          </a:p>
          <a:p>
            <a:r>
              <a:rPr lang="en-US" dirty="0" smtClean="0"/>
              <a:t>Is opposed to science and religion</a:t>
            </a:r>
          </a:p>
          <a:p>
            <a:r>
              <a:rPr lang="en-US" dirty="0" smtClean="0"/>
              <a:t>Does not account for the origin of life</a:t>
            </a:r>
          </a:p>
          <a:p>
            <a:r>
              <a:rPr lang="en-US" dirty="0" smtClean="0"/>
              <a:t>Does not account for the origin of intelligence</a:t>
            </a:r>
          </a:p>
          <a:p>
            <a:pPr>
              <a:buNone/>
            </a:pPr>
            <a:endParaRPr lang="en-US" dirty="0"/>
          </a:p>
        </p:txBody>
      </p:sp>
      <p:sp>
        <p:nvSpPr>
          <p:cNvPr id="4" name="TextBox 3"/>
          <p:cNvSpPr txBox="1"/>
          <p:nvPr/>
        </p:nvSpPr>
        <p:spPr>
          <a:xfrm>
            <a:off x="533400" y="4572000"/>
            <a:ext cx="8153400" cy="1631216"/>
          </a:xfrm>
          <a:prstGeom prst="rect">
            <a:avLst/>
          </a:prstGeom>
          <a:noFill/>
        </p:spPr>
        <p:txBody>
          <a:bodyPr wrap="square" rtlCol="0">
            <a:spAutoFit/>
          </a:bodyPr>
          <a:lstStyle/>
          <a:p>
            <a:pPr>
              <a:lnSpc>
                <a:spcPts val="2400"/>
              </a:lnSpc>
            </a:pPr>
            <a:r>
              <a:rPr lang="en-US" sz="2400" dirty="0" smtClean="0"/>
              <a:t>“There is no ground for supposing that matter and energy existed before and was suddenly galvanized into action. For what could distinguish that moment from all other moments in eternity? It is simpler to postulate creation </a:t>
            </a:r>
            <a:r>
              <a:rPr lang="en-US" sz="2400" i="1" dirty="0" smtClean="0"/>
              <a:t>ex nihilo</a:t>
            </a:r>
            <a:r>
              <a:rPr lang="en-US" sz="2400" dirty="0" smtClean="0"/>
              <a:t>—Divine will constituting Nature from nothingness” </a:t>
            </a:r>
            <a:endParaRPr lang="en-US" sz="1600" dirty="0"/>
          </a:p>
        </p:txBody>
      </p:sp>
      <p:sp>
        <p:nvSpPr>
          <p:cNvPr id="5" name="Rectangle 4"/>
          <p:cNvSpPr/>
          <p:nvPr/>
        </p:nvSpPr>
        <p:spPr>
          <a:xfrm>
            <a:off x="609600" y="6135469"/>
            <a:ext cx="7848600" cy="646331"/>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US" dirty="0" smtClean="0"/>
              <a:t>(Edmund Whittaker, </a:t>
            </a:r>
            <a:r>
              <a:rPr lang="en-US" i="1" dirty="0" smtClean="0"/>
              <a:t>The Beginning and End of the World</a:t>
            </a:r>
            <a:r>
              <a:rPr lang="en-US" dirty="0" smtClean="0"/>
              <a:t>, Oxford: Oxford University Press, 1942, quoted by: Lee </a:t>
            </a:r>
            <a:r>
              <a:rPr lang="en-US" dirty="0" err="1" smtClean="0"/>
              <a:t>Strobel</a:t>
            </a:r>
            <a:r>
              <a:rPr lang="en-US" dirty="0" smtClean="0"/>
              <a:t>, </a:t>
            </a:r>
            <a:r>
              <a:rPr lang="en-US" i="1" dirty="0" smtClean="0"/>
              <a:t>The Case For A Creator</a:t>
            </a:r>
            <a:r>
              <a:rPr lang="en-US" dirty="0" smtClean="0"/>
              <a:t>, p. 111).</a:t>
            </a:r>
            <a:endParaRPr lang="en-US" dirty="0"/>
          </a:p>
        </p:txBody>
      </p:sp>
      <p:cxnSp>
        <p:nvCxnSpPr>
          <p:cNvPr id="7" name="Straight Connector 6"/>
          <p:cNvCxnSpPr/>
          <p:nvPr/>
        </p:nvCxnSpPr>
        <p:spPr>
          <a:xfrm>
            <a:off x="533400" y="4495800"/>
            <a:ext cx="78486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ox(in)">
                                      <p:cBhvr>
                                        <p:cTn id="31" dur="500"/>
                                        <p:tgtEl>
                                          <p:spTgt spid="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i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50000">
              <a:schemeClr val="accent6">
                <a:lumMod val="75000"/>
              </a:schemeClr>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 AM WHO I AM”</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1295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19574" y="4431268"/>
            <a:ext cx="1124026" cy="369332"/>
          </a:xfrm>
          <a:prstGeom prst="rect">
            <a:avLst/>
          </a:prstGeom>
          <a:noFill/>
        </p:spPr>
        <p:txBody>
          <a:bodyPr wrap="none" rtlCol="0">
            <a:spAutoFit/>
          </a:bodyPr>
          <a:lstStyle/>
          <a:p>
            <a:r>
              <a:rPr lang="en-US" b="1" dirty="0" smtClean="0">
                <a:solidFill>
                  <a:schemeClr val="bg2"/>
                </a:solidFill>
                <a:effectLst>
                  <a:outerShdw blurRad="38100" dist="38100" dir="2700000" algn="tl">
                    <a:srgbClr val="000000">
                      <a:alpha val="43137"/>
                    </a:srgbClr>
                  </a:outerShdw>
                </a:effectLst>
              </a:rPr>
              <a:t>beginning</a:t>
            </a:r>
            <a:endParaRPr lang="en-US" b="1" dirty="0">
              <a:solidFill>
                <a:schemeClr val="bg2"/>
              </a:solidFill>
              <a:effectLst>
                <a:outerShdw blurRad="38100" dist="38100" dir="2700000" algn="tl">
                  <a:srgbClr val="000000">
                    <a:alpha val="43137"/>
                  </a:srgbClr>
                </a:outerShdw>
              </a:effectLst>
            </a:endParaRPr>
          </a:p>
        </p:txBody>
      </p:sp>
      <p:sp>
        <p:nvSpPr>
          <p:cNvPr id="6" name="TextBox 5"/>
          <p:cNvSpPr txBox="1"/>
          <p:nvPr/>
        </p:nvSpPr>
        <p:spPr>
          <a:xfrm>
            <a:off x="685800" y="2133600"/>
            <a:ext cx="1805302" cy="1323439"/>
          </a:xfrm>
          <a:prstGeom prst="rect">
            <a:avLst/>
          </a:prstGeom>
          <a:noFill/>
        </p:spPr>
        <p:txBody>
          <a:bodyPr wrap="none" rtlCol="0">
            <a:spAutoFit/>
            <a:scene3d>
              <a:camera prst="orthographicFront"/>
              <a:lightRig rig="threePt" dir="t"/>
            </a:scene3d>
            <a:sp3d extrusionH="57150">
              <a:bevelT w="38100" h="38100"/>
            </a:sp3d>
          </a:bodyPr>
          <a:lstStyle/>
          <a:p>
            <a:r>
              <a:rPr lang="en-US" sz="8000" b="1" dirty="0" smtClean="0">
                <a:ln w="12700">
                  <a:solidFill>
                    <a:schemeClr val="tx2">
                      <a:satMod val="155000"/>
                    </a:schemeClr>
                  </a:solidFill>
                  <a:prstDash val="solid"/>
                </a:ln>
                <a:solidFill>
                  <a:schemeClr val="bg2">
                    <a:tint val="85000"/>
                    <a:satMod val="155000"/>
                  </a:schemeClr>
                </a:solidFill>
                <a:effectLst>
                  <a:outerShdw blurRad="76200" dist="139700" dir="1800000" algn="tl" rotWithShape="0">
                    <a:srgbClr val="000000">
                      <a:alpha val="40000"/>
                    </a:srgbClr>
                  </a:outerShdw>
                </a:effectLst>
                <a:latin typeface="Alibi" pitchFamily="2" charset="0"/>
              </a:rPr>
              <a:t>GOD</a:t>
            </a:r>
            <a:endParaRPr lang="en-US" b="1" dirty="0">
              <a:ln w="12700">
                <a:solidFill>
                  <a:schemeClr val="tx2">
                    <a:satMod val="155000"/>
                  </a:schemeClr>
                </a:solidFill>
                <a:prstDash val="solid"/>
              </a:ln>
              <a:solidFill>
                <a:schemeClr val="bg2">
                  <a:tint val="85000"/>
                  <a:satMod val="155000"/>
                </a:schemeClr>
              </a:solidFill>
              <a:effectLst>
                <a:outerShdw blurRad="76200" dist="139700" dir="1800000" algn="tl" rotWithShape="0">
                  <a:srgbClr val="000000">
                    <a:alpha val="40000"/>
                  </a:srgbClr>
                </a:outerShdw>
              </a:effectLst>
              <a:latin typeface="Alibi" pitchFamily="2" charset="0"/>
            </a:endParaRPr>
          </a:p>
        </p:txBody>
      </p:sp>
      <p:sp>
        <p:nvSpPr>
          <p:cNvPr id="7" name="TextBox 6"/>
          <p:cNvSpPr txBox="1"/>
          <p:nvPr/>
        </p:nvSpPr>
        <p:spPr>
          <a:xfrm>
            <a:off x="685800" y="3581400"/>
            <a:ext cx="2306785" cy="1200329"/>
          </a:xfrm>
          <a:prstGeom prst="rect">
            <a:avLst/>
          </a:prstGeom>
          <a:noFill/>
        </p:spPr>
        <p:txBody>
          <a:bodyPr wrap="none" rtlCol="0">
            <a:spAutoFit/>
          </a:bodyPr>
          <a:lstStyle/>
          <a:p>
            <a:pPr algn="ctr"/>
            <a:r>
              <a:rPr lang="en-US" sz="2400" b="1" dirty="0" smtClean="0"/>
              <a:t>Self Existing One</a:t>
            </a:r>
          </a:p>
          <a:p>
            <a:pPr algn="ctr"/>
            <a:r>
              <a:rPr lang="en-US" sz="2400" b="1" dirty="0" smtClean="0"/>
              <a:t>No Beginning</a:t>
            </a:r>
          </a:p>
          <a:p>
            <a:pPr algn="ctr"/>
            <a:r>
              <a:rPr lang="en-US" sz="2400" b="1" dirty="0" smtClean="0"/>
              <a:t>No Cause</a:t>
            </a:r>
            <a:endParaRPr lang="en-US" sz="2400" b="1" dirty="0"/>
          </a:p>
        </p:txBody>
      </p:sp>
      <p:sp>
        <p:nvSpPr>
          <p:cNvPr id="9" name="Rectangle 8"/>
          <p:cNvSpPr/>
          <p:nvPr/>
        </p:nvSpPr>
        <p:spPr>
          <a:xfrm>
            <a:off x="2133600" y="5486400"/>
            <a:ext cx="4800600" cy="1323439"/>
          </a:xfrm>
          <a:prstGeom prst="rect">
            <a:avLst/>
          </a:prstGeom>
        </p:spPr>
        <p:txBody>
          <a:bodyPr wrap="square">
            <a:spAutoFit/>
          </a:bodyPr>
          <a:lstStyle/>
          <a:p>
            <a:r>
              <a:rPr lang="en-US" sz="2000" i="1" dirty="0" smtClean="0"/>
              <a:t>And God said to Moses, "I AM WHO I AM." And He said, "Thus you shall say to the children of Israel, ‘I AM has sent me to you.’“</a:t>
            </a:r>
          </a:p>
          <a:p>
            <a:pPr algn="r"/>
            <a:r>
              <a:rPr lang="en-US" sz="2000" i="1" dirty="0" smtClean="0">
                <a:solidFill>
                  <a:schemeClr val="accent2"/>
                </a:solidFill>
                <a:latin typeface="Adobe Caslon Pro" pitchFamily="18" charset="0"/>
              </a:rPr>
              <a:t>(Exodus 3:14)</a:t>
            </a:r>
            <a:endParaRPr lang="en-US" sz="2000" i="1" dirty="0">
              <a:solidFill>
                <a:schemeClr val="accent2"/>
              </a:solidFill>
              <a:latin typeface="Adobe Caslon Pro"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Create “Time,” “Space,” and “Matter”…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when there was none…</a:t>
            </a:r>
          </a:p>
          <a:p>
            <a:pPr lvl="1"/>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Implies that God has free will</a:t>
            </a:r>
          </a:p>
          <a:p>
            <a:pPr lvl="1"/>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Implies that God is all powerful</a:t>
            </a:r>
          </a:p>
          <a:p>
            <a:pPr lvl="1"/>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Implies that God is creative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50000">
              <a:schemeClr val="accent6">
                <a:lumMod val="75000"/>
              </a:schemeClr>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419600" y="457200"/>
            <a:ext cx="4267200"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b="1" dirty="0" smtClean="0">
                <a:ln/>
                <a:solidFill>
                  <a:schemeClr val="accent3"/>
                </a:solidFill>
                <a:latin typeface="Adobe Caslon Pro" pitchFamily="18" charset="0"/>
              </a:rPr>
              <a:t>“Facts” of Astrophysics and Cosmology Agree With the Biblical Model</a:t>
            </a:r>
            <a:endParaRPr lang="en-US" sz="3200" b="1" dirty="0">
              <a:ln/>
              <a:solidFill>
                <a:schemeClr val="accent3"/>
              </a:solidFill>
              <a:latin typeface="Adobe Caslon Pro" pitchFamily="18" charset="0"/>
            </a:endParaRPr>
          </a:p>
        </p:txBody>
      </p:sp>
      <p:pic>
        <p:nvPicPr>
          <p:cNvPr id="3074" name="Picture 2" descr="Image:Universe expansion2.png">
            <a:hlinkClick r:id="rId3"/>
          </p:cNvPr>
          <p:cNvPicPr>
            <a:picLocks noChangeAspect="1" noChangeArrowheads="1"/>
          </p:cNvPicPr>
          <p:nvPr/>
        </p:nvPicPr>
        <p:blipFill>
          <a:blip r:embed="rId4"/>
          <a:srcRect/>
          <a:stretch>
            <a:fillRect/>
          </a:stretch>
        </p:blipFill>
        <p:spPr bwMode="auto">
          <a:xfrm>
            <a:off x="4914900" y="2552700"/>
            <a:ext cx="4000500" cy="3543300"/>
          </a:xfrm>
          <a:prstGeom prst="rect">
            <a:avLst/>
          </a:prstGeom>
          <a:noFill/>
        </p:spPr>
      </p:pic>
      <p:sp>
        <p:nvSpPr>
          <p:cNvPr id="14" name="TextBox 13">
            <a:hlinkClick r:id="rId5"/>
          </p:cNvPr>
          <p:cNvSpPr txBox="1"/>
          <p:nvPr/>
        </p:nvSpPr>
        <p:spPr>
          <a:xfrm>
            <a:off x="5105400" y="6096000"/>
            <a:ext cx="4041747" cy="276999"/>
          </a:xfrm>
          <a:prstGeom prst="rect">
            <a:avLst/>
          </a:prstGeom>
          <a:noFill/>
        </p:spPr>
        <p:txBody>
          <a:bodyPr wrap="none" rtlCol="0">
            <a:spAutoFit/>
          </a:bodyPr>
          <a:lstStyle/>
          <a:p>
            <a:r>
              <a:rPr lang="en-US" sz="1200" dirty="0" smtClean="0"/>
              <a:t>http://en.wikipedia.org/wiki/Image:Universe_expansion2.png</a:t>
            </a:r>
            <a:endParaRPr lang="en-US" sz="1200" dirty="0"/>
          </a:p>
        </p:txBody>
      </p:sp>
      <p:grpSp>
        <p:nvGrpSpPr>
          <p:cNvPr id="12" name="Group 11"/>
          <p:cNvGrpSpPr/>
          <p:nvPr/>
        </p:nvGrpSpPr>
        <p:grpSpPr>
          <a:xfrm>
            <a:off x="152400" y="380999"/>
            <a:ext cx="4724403" cy="6476996"/>
            <a:chOff x="152400" y="380999"/>
            <a:chExt cx="4724403" cy="6476996"/>
          </a:xfrm>
        </p:grpSpPr>
        <p:pic>
          <p:nvPicPr>
            <p:cNvPr id="3076" name="Picture 4" descr="http://downloads.clipart.com/730711.jpg?t=1217026998&amp;h=203c26ebab3e04df9dbcf8a729d1a39a&amp;u=stevenjwallace"/>
            <p:cNvPicPr>
              <a:picLocks noChangeAspect="1" noChangeArrowheads="1"/>
            </p:cNvPicPr>
            <p:nvPr/>
          </p:nvPicPr>
          <p:blipFill>
            <a:blip r:embed="rId6">
              <a:lum bright="-20000"/>
            </a:blip>
            <a:srcRect/>
            <a:stretch>
              <a:fillRect/>
            </a:stretch>
          </p:blipFill>
          <p:spPr bwMode="auto">
            <a:xfrm rot="16200000">
              <a:off x="-723896" y="1257295"/>
              <a:ext cx="6476996" cy="47244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TextBox 9"/>
            <p:cNvSpPr txBox="1"/>
            <p:nvPr/>
          </p:nvSpPr>
          <p:spPr>
            <a:xfrm>
              <a:off x="1366819" y="838200"/>
              <a:ext cx="2671781" cy="1200329"/>
            </a:xfrm>
            <a:prstGeom prst="rect">
              <a:avLst/>
            </a:prstGeom>
            <a:noFill/>
          </p:spPr>
          <p:txBody>
            <a:bodyPr wrap="square" rtlCol="0">
              <a:spAutoFit/>
            </a:bodyPr>
            <a:lstStyle/>
            <a:p>
              <a:r>
                <a:rPr lang="en-US" sz="2400" b="1" dirty="0" smtClean="0">
                  <a:solidFill>
                    <a:schemeClr val="bg1"/>
                  </a:solidFill>
                </a:rPr>
                <a:t>FACT: </a:t>
              </a:r>
              <a:r>
                <a:rPr lang="en-US" sz="2400" b="1" dirty="0" smtClean="0">
                  <a:solidFill>
                    <a:srgbClr val="FF0000"/>
                  </a:solidFill>
                </a:rPr>
                <a:t>Expanding Universe (Hubble Law; see Is. 44:24)</a:t>
              </a:r>
              <a:endParaRPr lang="en-US" sz="2400" b="1" dirty="0">
                <a:solidFill>
                  <a:srgbClr val="FF0000"/>
                </a:solidFill>
              </a:endParaRPr>
            </a:p>
          </p:txBody>
        </p:sp>
        <p:sp>
          <p:nvSpPr>
            <p:cNvPr id="11" name="TextBox 10"/>
            <p:cNvSpPr txBox="1"/>
            <p:nvPr/>
          </p:nvSpPr>
          <p:spPr>
            <a:xfrm>
              <a:off x="609600" y="1923871"/>
              <a:ext cx="4038600" cy="830997"/>
            </a:xfrm>
            <a:prstGeom prst="rect">
              <a:avLst/>
            </a:prstGeom>
            <a:noFill/>
          </p:spPr>
          <p:txBody>
            <a:bodyPr wrap="square" rtlCol="0">
              <a:spAutoFit/>
            </a:bodyPr>
            <a:lstStyle/>
            <a:p>
              <a:r>
                <a:rPr lang="en-US" sz="2400" b="1" dirty="0" smtClean="0">
                  <a:solidFill>
                    <a:schemeClr val="bg1"/>
                  </a:solidFill>
                </a:rPr>
                <a:t>FACT: </a:t>
              </a:r>
              <a:r>
                <a:rPr lang="en-US" sz="2400" b="1" dirty="0" smtClean="0">
                  <a:solidFill>
                    <a:srgbClr val="FF0000"/>
                  </a:solidFill>
                </a:rPr>
                <a:t>Red Shift</a:t>
              </a:r>
              <a:r>
                <a:rPr lang="en-US" sz="2400" b="1" dirty="0" smtClean="0">
                  <a:solidFill>
                    <a:schemeClr val="bg1"/>
                  </a:solidFill>
                </a:rPr>
                <a:t> </a:t>
              </a:r>
              <a:br>
                <a:rPr lang="en-US" sz="2400" b="1" dirty="0" smtClean="0">
                  <a:solidFill>
                    <a:schemeClr val="bg1"/>
                  </a:solidFill>
                </a:rPr>
              </a:br>
              <a:r>
                <a:rPr lang="en-US" sz="2400" b="1" dirty="0" smtClean="0">
                  <a:solidFill>
                    <a:schemeClr val="bg1"/>
                  </a:solidFill>
                </a:rPr>
                <a:t>(galaxies are moving away)</a:t>
              </a:r>
              <a:endParaRPr lang="en-US" sz="2400" b="1" dirty="0">
                <a:solidFill>
                  <a:schemeClr val="bg1"/>
                </a:solidFill>
              </a:endParaRPr>
            </a:p>
          </p:txBody>
        </p:sp>
        <p:sp>
          <p:nvSpPr>
            <p:cNvPr id="15" name="TextBox 14"/>
            <p:cNvSpPr txBox="1"/>
            <p:nvPr/>
          </p:nvSpPr>
          <p:spPr>
            <a:xfrm>
              <a:off x="838200" y="3588603"/>
              <a:ext cx="3276600"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b="1" dirty="0" smtClean="0">
                  <a:solidFill>
                    <a:schemeClr val="bg1"/>
                  </a:solidFill>
                </a:rPr>
                <a:t>FACTUAL CONCLUSION: </a:t>
              </a:r>
              <a:r>
                <a:rPr lang="en-US" sz="2400" b="1" dirty="0" smtClean="0">
                  <a:solidFill>
                    <a:srgbClr val="FF0000"/>
                  </a:solidFill>
                </a:rPr>
                <a:t> A Beginning!</a:t>
              </a:r>
              <a:endParaRPr lang="en-US" sz="2400" b="1" dirty="0"/>
            </a:p>
          </p:txBody>
        </p:sp>
        <p:sp>
          <p:nvSpPr>
            <p:cNvPr id="16" name="TextBox 15"/>
            <p:cNvSpPr txBox="1"/>
            <p:nvPr/>
          </p:nvSpPr>
          <p:spPr>
            <a:xfrm>
              <a:off x="762000" y="4572000"/>
              <a:ext cx="3581400" cy="1785104"/>
            </a:xfrm>
            <a:prstGeom prst="rect">
              <a:avLst/>
            </a:prstGeom>
            <a:noFill/>
          </p:spPr>
          <p:txBody>
            <a:bodyPr wrap="square" rtlCol="0">
              <a:spAutoFit/>
            </a:bodyPr>
            <a:lstStyle/>
            <a:p>
              <a:r>
                <a:rPr lang="en-US" sz="2200" b="1" spc="-150" dirty="0" smtClean="0">
                  <a:solidFill>
                    <a:srgbClr val="FF0000"/>
                  </a:solidFill>
                </a:rPr>
                <a:t>Manmade Conjectures:</a:t>
              </a:r>
              <a:r>
                <a:rPr lang="en-US" sz="2200" b="1" spc="-150" dirty="0" smtClean="0"/>
                <a:t> </a:t>
              </a:r>
            </a:p>
            <a:p>
              <a:pPr lvl="1">
                <a:buFont typeface="Arial" pitchFamily="34" charset="0"/>
                <a:buChar char="•"/>
              </a:pPr>
              <a:r>
                <a:rPr lang="en-US" sz="2200" spc="-150" dirty="0" smtClean="0">
                  <a:solidFill>
                    <a:schemeClr val="bg1"/>
                  </a:solidFill>
                </a:rPr>
                <a:t>Naturalistic explanations of “the bang”</a:t>
              </a:r>
            </a:p>
            <a:p>
              <a:pPr lvl="1">
                <a:buFont typeface="Arial" pitchFamily="34" charset="0"/>
                <a:buChar char="•"/>
              </a:pPr>
              <a:r>
                <a:rPr lang="en-US" sz="2200" spc="-150" dirty="0" smtClean="0">
                  <a:solidFill>
                    <a:schemeClr val="bg1"/>
                  </a:solidFill>
                </a:rPr>
                <a:t>Sun created before earth</a:t>
              </a:r>
            </a:p>
            <a:p>
              <a:pPr lvl="1">
                <a:buFont typeface="Arial" pitchFamily="34" charset="0"/>
                <a:buChar char="•"/>
              </a:pPr>
              <a:r>
                <a:rPr lang="en-US" sz="2200" spc="-150" dirty="0" smtClean="0">
                  <a:solidFill>
                    <a:schemeClr val="bg1"/>
                  </a:solidFill>
                </a:rPr>
                <a:t>Billions of years</a:t>
              </a:r>
            </a:p>
          </p:txBody>
        </p:sp>
        <p:sp>
          <p:nvSpPr>
            <p:cNvPr id="17" name="TextBox 16"/>
            <p:cNvSpPr txBox="1"/>
            <p:nvPr/>
          </p:nvSpPr>
          <p:spPr>
            <a:xfrm>
              <a:off x="316616" y="2750403"/>
              <a:ext cx="4483984" cy="830997"/>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FACT: </a:t>
              </a:r>
              <a:r>
                <a:rPr lang="en-US" sz="2400" b="1" dirty="0" smtClean="0">
                  <a:solidFill>
                    <a:srgbClr val="FF0000"/>
                  </a:solidFill>
                  <a:effectLst>
                    <a:outerShdw blurRad="38100" dist="38100" dir="2700000" algn="tl">
                      <a:srgbClr val="000000">
                        <a:alpha val="43137"/>
                      </a:srgbClr>
                    </a:outerShdw>
                  </a:effectLst>
                </a:rPr>
                <a:t>Law of Energy Conservation</a:t>
              </a:r>
            </a:p>
            <a:p>
              <a:r>
                <a:rPr lang="en-US" sz="2400" b="1" dirty="0" smtClean="0">
                  <a:solidFill>
                    <a:schemeClr val="bg1"/>
                  </a:solidFill>
                  <a:effectLst>
                    <a:outerShdw blurRad="38100" dist="38100" dir="2700000" algn="tl">
                      <a:srgbClr val="000000">
                        <a:alpha val="43137"/>
                      </a:srgbClr>
                    </a:outerShdw>
                  </a:effectLst>
                </a:rPr>
                <a:t>FACT: </a:t>
              </a:r>
              <a:r>
                <a:rPr lang="en-US" sz="2400" b="1" dirty="0" smtClean="0">
                  <a:solidFill>
                    <a:srgbClr val="FF0000"/>
                  </a:solidFill>
                  <a:effectLst>
                    <a:outerShdw blurRad="38100" dist="38100" dir="2700000" algn="tl">
                      <a:srgbClr val="000000">
                        <a:alpha val="43137"/>
                      </a:srgbClr>
                    </a:outerShdw>
                  </a:effectLst>
                </a:rPr>
                <a:t>Law of Entropy</a:t>
              </a:r>
              <a:endParaRPr lang="en-US" sz="2400" b="1" dirty="0">
                <a:solidFill>
                  <a:srgbClr val="FF0000"/>
                </a:solidFill>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0" fill="hold"/>
                                        <p:tgtEl>
                                          <p:spTgt spid="12"/>
                                        </p:tgtEl>
                                        <p:attrNameLst>
                                          <p:attrName>ppt_w</p:attrName>
                                        </p:attrNameLst>
                                      </p:cBhvr>
                                      <p:tavLst>
                                        <p:tav tm="0">
                                          <p:val>
                                            <p:fltVal val="0"/>
                                          </p:val>
                                        </p:tav>
                                        <p:tav tm="100000">
                                          <p:val>
                                            <p:strVal val="#ppt_w"/>
                                          </p:val>
                                        </p:tav>
                                      </p:tavLst>
                                    </p:anim>
                                    <p:anim calcmode="lin" valueType="num">
                                      <p:cBhvr>
                                        <p:cTn id="8" dur="3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Reversal</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ontent Placeholder 5"/>
          <p:cNvSpPr>
            <a:spLocks noGrp="1"/>
          </p:cNvSpPr>
          <p:nvPr>
            <p:ph idx="1"/>
          </p:nvPr>
        </p:nvSpPr>
        <p:spPr>
          <a:xfrm>
            <a:off x="457200" y="1066800"/>
            <a:ext cx="8229600" cy="5715000"/>
          </a:xfrm>
        </p:spPr>
        <p:txBody>
          <a:bodyPr>
            <a:normAutofit lnSpcReduction="10000"/>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100 years ago nearly all scientist believed the universe was eternal</a:t>
            </a:r>
          </a:p>
          <a:p>
            <a:pPr lvl="1"/>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Christians had to maintain their faith in what was written regarding a finite beginning despite what “scientific professionals” were saying (Gen. 1:1)</a:t>
            </a:r>
          </a:p>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Today mainstream science endorses that the universe had a beginning</a:t>
            </a:r>
          </a:p>
          <a:p>
            <a:pPr lvl="1"/>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Atheists must maintain their faith in an eternal universe despite the “current” scientific evidence</a:t>
            </a:r>
          </a:p>
          <a:p>
            <a:pPr lvl="2"/>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Or they must downplay the significance of a beginning</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46482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http://downloads.clipart.com/37855045.jpg?t=1217038971&amp;h=0cc834cf28739e7827efe2cfd6c294ac&amp;u=stevenjwallace"/>
          <p:cNvPicPr>
            <a:picLocks noChangeAspect="1" noChangeArrowheads="1"/>
          </p:cNvPicPr>
          <p:nvPr/>
        </p:nvPicPr>
        <p:blipFill>
          <a:blip r:embed="rId3"/>
          <a:srcRect/>
          <a:stretch>
            <a:fillRect/>
          </a:stretch>
        </p:blipFill>
        <p:spPr bwMode="auto">
          <a:xfrm>
            <a:off x="-228600" y="-152400"/>
            <a:ext cx="5105400" cy="2971800"/>
          </a:xfrm>
          <a:prstGeom prst="ellipse">
            <a:avLst/>
          </a:prstGeom>
          <a:ln>
            <a:noFill/>
          </a:ln>
          <a:effectLst>
            <a:softEdge rad="317500"/>
          </a:effectLst>
        </p:spPr>
      </p:pic>
      <p:sp>
        <p:nvSpPr>
          <p:cNvPr id="4" name="Title 3"/>
          <p:cNvSpPr>
            <a:spLocks noGrp="1"/>
          </p:cNvSpPr>
          <p:nvPr>
            <p:ph type="title"/>
          </p:nvPr>
        </p:nvSpPr>
        <p:spPr>
          <a:xfrm>
            <a:off x="304800" y="609600"/>
            <a:ext cx="4191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Ever Shifting Sand Versus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latin typeface="Adobe Garamond Pro Bold" pitchFamily="18" charset="0"/>
              </a:rPr>
              <a:t>“The Rock”</a:t>
            </a:r>
            <a:endParaRPr lang="en-US"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5" name="Text Placeholder 4"/>
          <p:cNvSpPr>
            <a:spLocks noGrp="1"/>
          </p:cNvSpPr>
          <p:nvPr>
            <p:ph type="body" idx="1"/>
          </p:nvPr>
        </p:nvSpPr>
        <p:spPr>
          <a:xfrm>
            <a:off x="228600" y="2636838"/>
            <a:ext cx="4419600" cy="639762"/>
          </a:xfrm>
        </p:spPr>
        <p:txBody>
          <a:bodyPr>
            <a:normAutofit fontScale="92500"/>
          </a:bodyPr>
          <a:lstStyle/>
          <a:p>
            <a:r>
              <a:rPr lang="en-US" b="0" dirty="0" smtClean="0">
                <a:ln>
                  <a:solidFill>
                    <a:schemeClr val="tx1"/>
                  </a:solidFill>
                </a:ln>
                <a:solidFill>
                  <a:schemeClr val="accent2">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rPr>
              <a:t>Opinions of Men on Origins</a:t>
            </a:r>
            <a:endParaRPr lang="en-US" b="0" dirty="0">
              <a:ln>
                <a:solidFill>
                  <a:schemeClr val="tx1"/>
                </a:solidFill>
              </a:ln>
              <a:solidFill>
                <a:schemeClr val="accent2">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ndParaRPr>
          </a:p>
        </p:txBody>
      </p:sp>
      <p:sp>
        <p:nvSpPr>
          <p:cNvPr id="6" name="Content Placeholder 5"/>
          <p:cNvSpPr>
            <a:spLocks noGrp="1"/>
          </p:cNvSpPr>
          <p:nvPr>
            <p:ph sz="half" idx="2"/>
          </p:nvPr>
        </p:nvSpPr>
        <p:spPr>
          <a:xfrm>
            <a:off x="457200" y="3276600"/>
            <a:ext cx="4040188" cy="2849562"/>
          </a:xfrm>
        </p:spPr>
        <p:txBody>
          <a:bodyPr>
            <a:normAutofit/>
          </a:bodyPr>
          <a:lstStyle/>
          <a:p>
            <a:r>
              <a:rPr lang="en-US" sz="3200" dirty="0" smtClean="0">
                <a:solidFill>
                  <a:schemeClr val="bg1"/>
                </a:solidFill>
              </a:rPr>
              <a:t>Big Bang?</a:t>
            </a:r>
          </a:p>
          <a:p>
            <a:r>
              <a:rPr lang="en-US" sz="3200" dirty="0" smtClean="0">
                <a:solidFill>
                  <a:schemeClr val="bg1"/>
                </a:solidFill>
              </a:rPr>
              <a:t>Steady State?</a:t>
            </a:r>
          </a:p>
          <a:p>
            <a:r>
              <a:rPr lang="en-US" sz="3200" dirty="0" smtClean="0">
                <a:solidFill>
                  <a:schemeClr val="bg1"/>
                </a:solidFill>
              </a:rPr>
              <a:t>Oscillating/plasma?</a:t>
            </a:r>
            <a:endParaRPr lang="en-US" sz="3200" dirty="0">
              <a:solidFill>
                <a:schemeClr val="bg1"/>
              </a:solidFill>
            </a:endParaRPr>
          </a:p>
        </p:txBody>
      </p:sp>
      <p:sp>
        <p:nvSpPr>
          <p:cNvPr id="7" name="Text Placeholder 6"/>
          <p:cNvSpPr>
            <a:spLocks noGrp="1"/>
          </p:cNvSpPr>
          <p:nvPr>
            <p:ph type="body" sz="quarter" idx="3"/>
          </p:nvPr>
        </p:nvSpPr>
        <p:spPr>
          <a:xfrm>
            <a:off x="4721225" y="457200"/>
            <a:ext cx="4041775" cy="762000"/>
          </a:xfrm>
        </p:spPr>
        <p:txBody>
          <a:bodyPr>
            <a:noAutofit/>
          </a:bodyPr>
          <a:lstStyle/>
          <a:p>
            <a:r>
              <a:rPr lang="en-US" sz="2800" dirty="0" smtClean="0"/>
              <a:t>The Creation Doctrine</a:t>
            </a:r>
          </a:p>
          <a:p>
            <a:r>
              <a:rPr lang="en-US" dirty="0" smtClean="0"/>
              <a:t>Unchangeable Word of God</a:t>
            </a:r>
            <a:endParaRPr lang="en-US" dirty="0"/>
          </a:p>
        </p:txBody>
      </p:sp>
      <p:sp>
        <p:nvSpPr>
          <p:cNvPr id="8" name="Content Placeholder 7"/>
          <p:cNvSpPr>
            <a:spLocks noGrp="1"/>
          </p:cNvSpPr>
          <p:nvPr>
            <p:ph sz="quarter" idx="4"/>
          </p:nvPr>
        </p:nvSpPr>
        <p:spPr>
          <a:xfrm>
            <a:off x="4721225" y="1219200"/>
            <a:ext cx="4041775" cy="5715000"/>
          </a:xfrm>
        </p:spPr>
        <p:txBody>
          <a:bodyPr>
            <a:normAutofit fontScale="92500"/>
          </a:bodyPr>
          <a:lstStyle/>
          <a:p>
            <a:r>
              <a:rPr lang="en-US" dirty="0" smtClean="0"/>
              <a:t>“In the beginning God created the heavens and the earth” (Gen. 1:1)</a:t>
            </a:r>
          </a:p>
          <a:p>
            <a:r>
              <a:rPr lang="en-US" dirty="0" smtClean="0"/>
              <a:t>“… who lives forever and ever, who created heaven and the things that are in it, the earth and the things that are in it, and the sea and the things that are in it…” (Rev. 10:6)</a:t>
            </a:r>
          </a:p>
          <a:p>
            <a:r>
              <a:rPr lang="en-US" dirty="0" smtClean="0"/>
              <a:t>“By faith we understand that the worlds were framed by the word of God, so that the things which are seen were not made of things which are visible (Heb. 11:3)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000"/>
                                        <p:tgtEl>
                                          <p:spTgt spid="8">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2000"/>
                                        <p:tgtEl>
                                          <p:spTgt spid="8">
                                            <p:txEl>
                                              <p:pRg st="1" end="1"/>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Why I Believe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Subtitle 2"/>
          <p:cNvSpPr>
            <a:spLocks noGrp="1"/>
          </p:cNvSpPr>
          <p:nvPr>
            <p:ph type="subTitle" idx="1"/>
          </p:nvPr>
        </p:nvSpPr>
        <p:spPr>
          <a:xfrm>
            <a:off x="1371600" y="4800600"/>
            <a:ext cx="6400800" cy="1752600"/>
          </a:xfrm>
        </p:spPr>
        <p:txBody>
          <a:bodyPr>
            <a:normAutofit fontScale="85000" lnSpcReduction="20000"/>
          </a:bodyPr>
          <a:lstStyle/>
          <a:p>
            <a:r>
              <a:rPr lang="en-US" dirty="0" smtClean="0"/>
              <a:t>“But sanctify the Lord God in your hearts, and always be ready to give a defense to everyone who asks you a reason for the hope that is in you, with meekness and fear” (1 Pet. 3:15)</a:t>
            </a:r>
            <a:endParaRPr lang="en-US" dirty="0"/>
          </a:p>
        </p:txBody>
      </p:sp>
      <p:sp>
        <p:nvSpPr>
          <p:cNvPr id="4" name="TextBox 3"/>
          <p:cNvSpPr txBox="1"/>
          <p:nvPr/>
        </p:nvSpPr>
        <p:spPr>
          <a:xfrm>
            <a:off x="2976979" y="2667000"/>
            <a:ext cx="3042821" cy="1200329"/>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 GOD</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152400"/>
            <a:ext cx="3886200" cy="1015663"/>
          </a:xfrm>
          <a:prstGeom prst="rect">
            <a:avLst/>
          </a:prstGeom>
          <a:noFill/>
        </p:spPr>
        <p:txBody>
          <a:bodyPr wrap="square" rtlCol="0">
            <a:spAutoFit/>
          </a:bodyPr>
          <a:lstStyle/>
          <a:p>
            <a:r>
              <a:rPr lang="en-US" sz="2000" i="1" dirty="0" smtClean="0">
                <a:solidFill>
                  <a:schemeClr val="accent3">
                    <a:lumMod val="20000"/>
                    <a:lumOff val="80000"/>
                  </a:schemeClr>
                </a:solidFill>
              </a:rPr>
              <a:t>“The heavens declare the glory of God; And the firmament shows His handiwork” (Ps. 19:1)</a:t>
            </a:r>
          </a:p>
        </p:txBody>
      </p:sp>
      <p:sp>
        <p:nvSpPr>
          <p:cNvPr id="3" name="TextBox 2"/>
          <p:cNvSpPr txBox="1"/>
          <p:nvPr/>
        </p:nvSpPr>
        <p:spPr>
          <a:xfrm>
            <a:off x="1066800" y="2133600"/>
            <a:ext cx="7315200" cy="3539430"/>
          </a:xfrm>
          <a:prstGeom prst="rect">
            <a:avLst/>
          </a:prstGeom>
          <a:noFill/>
        </p:spPr>
        <p:txBody>
          <a:bodyPr wrap="square" rtlCol="0">
            <a:spAutoFit/>
          </a:bodyPr>
          <a:lstStyle/>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“Would it not be strange if a universe without purpose accidently created humans  who are so obsessed with purpose?”</a:t>
            </a:r>
          </a:p>
          <a:p>
            <a:r>
              <a:rPr lang="en-US" sz="2400" dirty="0" smtClean="0">
                <a:solidFill>
                  <a:schemeClr val="accent3">
                    <a:lumMod val="20000"/>
                    <a:lumOff val="80000"/>
                  </a:schemeClr>
                </a:solidFill>
              </a:rPr>
              <a:t/>
            </a:r>
            <a:br>
              <a:rPr lang="en-US" sz="2400" dirty="0" smtClean="0">
                <a:solidFill>
                  <a:schemeClr val="accent3">
                    <a:lumMod val="20000"/>
                    <a:lumOff val="80000"/>
                  </a:schemeClr>
                </a:solidFill>
              </a:rPr>
            </a:br>
            <a:r>
              <a:rPr lang="en-US" sz="2400" dirty="0" smtClean="0">
                <a:solidFill>
                  <a:schemeClr val="accent3">
                    <a:lumMod val="20000"/>
                    <a:lumOff val="80000"/>
                  </a:schemeClr>
                </a:solidFill>
              </a:rPr>
              <a:t>(</a:t>
            </a:r>
            <a:r>
              <a:rPr lang="en-US" sz="2400" dirty="0" smtClean="0">
                <a:solidFill>
                  <a:schemeClr val="accent3">
                    <a:lumMod val="20000"/>
                    <a:lumOff val="80000"/>
                  </a:schemeClr>
                </a:solidFill>
              </a:rPr>
              <a:t>Sir John Templeton, </a:t>
            </a:r>
            <a:r>
              <a:rPr lang="en-US" sz="2400" dirty="0">
                <a:solidFill>
                  <a:schemeClr val="accent3">
                    <a:lumMod val="20000"/>
                    <a:lumOff val="80000"/>
                  </a:schemeClr>
                </a:solidFill>
              </a:rPr>
              <a:t>©</a:t>
            </a:r>
            <a:r>
              <a:rPr lang="en-US" sz="2400" dirty="0" smtClean="0">
                <a:solidFill>
                  <a:schemeClr val="accent3">
                    <a:lumMod val="20000"/>
                    <a:lumOff val="80000"/>
                  </a:schemeClr>
                </a:solidFill>
              </a:rPr>
              <a:t>1998, </a:t>
            </a:r>
            <a:r>
              <a:rPr lang="en-US" sz="2400" i="1" dirty="0" smtClean="0">
                <a:solidFill>
                  <a:schemeClr val="accent3">
                    <a:lumMod val="20000"/>
                    <a:lumOff val="80000"/>
                  </a:schemeClr>
                </a:solidFill>
              </a:rPr>
              <a:t>The </a:t>
            </a:r>
            <a:r>
              <a:rPr lang="en-US" sz="2400" i="1" dirty="0" smtClean="0">
                <a:solidFill>
                  <a:schemeClr val="accent3">
                    <a:lumMod val="20000"/>
                    <a:lumOff val="80000"/>
                  </a:schemeClr>
                </a:solidFill>
              </a:rPr>
              <a:t>Humble Approach:  Scientists Discover God</a:t>
            </a:r>
            <a:r>
              <a:rPr lang="en-US" sz="2400" dirty="0" smtClean="0">
                <a:solidFill>
                  <a:schemeClr val="accent3">
                    <a:lumMod val="20000"/>
                    <a:lumOff val="80000"/>
                  </a:schemeClr>
                </a:solidFill>
              </a:rPr>
              <a:t>. Philadelphia:  Templeton Foundation</a:t>
            </a:r>
            <a:r>
              <a:rPr lang="en-US" sz="2400" dirty="0" smtClean="0">
                <a:solidFill>
                  <a:schemeClr val="accent3">
                    <a:lumMod val="20000"/>
                    <a:lumOff val="80000"/>
                  </a:schemeClr>
                </a:solidFill>
              </a:rPr>
              <a:t>, </a:t>
            </a:r>
            <a:r>
              <a:rPr lang="en-US" sz="2400" dirty="0" smtClean="0">
                <a:solidFill>
                  <a:schemeClr val="accent3">
                    <a:lumMod val="20000"/>
                    <a:lumOff val="80000"/>
                  </a:schemeClr>
                </a:solidFill>
              </a:rPr>
              <a:t>p. 19)</a:t>
            </a:r>
            <a:endParaRPr lang="en-US" sz="3200" dirty="0">
              <a:solidFill>
                <a:schemeClr val="accent3">
                  <a:lumMod val="20000"/>
                  <a:lumOff val="80000"/>
                </a:schemeClr>
              </a:solidFill>
            </a:endParaRPr>
          </a:p>
        </p:txBody>
      </p:sp>
      <p:sp>
        <p:nvSpPr>
          <p:cNvPr id="4" name="TextBox 3"/>
          <p:cNvSpPr txBox="1"/>
          <p:nvPr/>
        </p:nvSpPr>
        <p:spPr>
          <a:xfrm>
            <a:off x="533400" y="1219200"/>
            <a:ext cx="3621697"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2400" dirty="0" smtClean="0"/>
              <a:t>COSMOLOGICAL:  PURPOSE</a:t>
            </a:r>
            <a:endParaRPr lang="en-US" sz="2400" dirty="0"/>
          </a:p>
        </p:txBody>
      </p:sp>
      <p:sp>
        <p:nvSpPr>
          <p:cNvPr id="5" name="TextBox 4"/>
          <p:cNvSpPr txBox="1"/>
          <p:nvPr/>
        </p:nvSpPr>
        <p:spPr>
          <a:xfrm>
            <a:off x="5029200" y="457200"/>
            <a:ext cx="3807453" cy="523220"/>
          </a:xfrm>
          <a:prstGeom prst="rect">
            <a:avLst/>
          </a:prstGeom>
          <a:noFill/>
        </p:spPr>
        <p:txBody>
          <a:bodyPr wrap="none" rtlCol="0">
            <a:spAutoFit/>
          </a:bodyPr>
          <a:lstStyle/>
          <a:p>
            <a:r>
              <a:rPr lang="en-US" sz="2800" dirty="0" smtClean="0">
                <a:solidFill>
                  <a:schemeClr val="bg1"/>
                </a:solidFill>
                <a:latin typeface="Aharoni" pitchFamily="2" charset="-79"/>
                <a:cs typeface="Aharoni" pitchFamily="2" charset="-79"/>
              </a:rPr>
              <a:t>“How?” and “Why?”</a:t>
            </a:r>
            <a:endParaRPr lang="en-US" sz="2800" dirty="0">
              <a:solidFill>
                <a:schemeClr val="bg1"/>
              </a:solidFill>
              <a:latin typeface="Aharoni" pitchFamily="2" charset="-79"/>
              <a:cs typeface="Aharoni" pitchFamily="2" charset="-79"/>
            </a:endParaRPr>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152400"/>
            <a:ext cx="4305300" cy="1015663"/>
          </a:xfrm>
          <a:prstGeom prst="rect">
            <a:avLst/>
          </a:prstGeom>
          <a:noFill/>
        </p:spPr>
        <p:txBody>
          <a:bodyPr wrap="square" rtlCol="0">
            <a:spAutoFit/>
          </a:bodyPr>
          <a:lstStyle/>
          <a:p>
            <a:pPr algn="l" rtl="0"/>
            <a:r>
              <a:rPr lang="en-US" sz="2000" i="1" kern="1200" dirty="0">
                <a:solidFill>
                  <a:srgbClr val="9BBB59">
                    <a:lumMod val="20000"/>
                    <a:lumOff val="80000"/>
                  </a:srgbClr>
                </a:solidFill>
                <a:latin typeface="Calibri"/>
                <a:ea typeface="+mn-ea"/>
                <a:cs typeface="+mn-cs"/>
              </a:rPr>
              <a:t>“The heavens declare the glory of God; And the firmament shows His handiwork” (Ps. 19:1)</a:t>
            </a:r>
          </a:p>
        </p:txBody>
      </p:sp>
      <p:sp>
        <p:nvSpPr>
          <p:cNvPr id="3" name="TextBox 2"/>
          <p:cNvSpPr txBox="1"/>
          <p:nvPr/>
        </p:nvSpPr>
        <p:spPr>
          <a:xfrm>
            <a:off x="533400" y="2028885"/>
            <a:ext cx="8229600" cy="4524315"/>
          </a:xfrm>
          <a:prstGeom prst="rect">
            <a:avLst/>
          </a:prstGeom>
          <a:noFill/>
        </p:spPr>
        <p:txBody>
          <a:bodyPr wrap="square" rtlCol="0">
            <a:spAutoFit/>
          </a:bodyPr>
          <a:lstStyle/>
          <a:p>
            <a:pPr algn="l" rtl="0"/>
            <a:r>
              <a:rPr lang="en-US" sz="3200" b="1" kern="1200"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a:ea typeface="+mn-ea"/>
                <a:cs typeface="+mn-cs"/>
              </a:rPr>
              <a:t>“The universe does not care whether the values and conditions that exist in the universe are conducive to life. One </a:t>
            </a:r>
            <a:r>
              <a:rPr lang="en-US" sz="3200" b="1" kern="1200"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a:ea typeface="+mn-ea"/>
                <a:cs typeface="+mn-cs"/>
              </a:rPr>
              <a:t>therefore must ask what range of values and conditions the universe could have that would make life possible and then assess the probability of the universe to exist within this </a:t>
            </a:r>
            <a:r>
              <a:rPr lang="en-US" sz="3200" b="1" kern="1200"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a:ea typeface="+mn-ea"/>
                <a:cs typeface="+mn-cs"/>
              </a:rPr>
              <a:t>range</a:t>
            </a:r>
            <a:r>
              <a:rPr lang="en-US" sz="32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a:rPr>
              <a:t>.</a:t>
            </a:r>
            <a:r>
              <a:rPr lang="en-US" sz="3200" b="1" kern="1200"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a:ea typeface="+mn-ea"/>
                <a:cs typeface="+mn-cs"/>
              </a:rPr>
              <a:t> The conclusion is that our universe is remarkably improbable and appears fine-tuned.”</a:t>
            </a:r>
          </a:p>
        </p:txBody>
      </p:sp>
      <p:sp>
        <p:nvSpPr>
          <p:cNvPr id="4" name="TextBox 3"/>
          <p:cNvSpPr txBox="1"/>
          <p:nvPr/>
        </p:nvSpPr>
        <p:spPr>
          <a:xfrm>
            <a:off x="533400" y="1219200"/>
            <a:ext cx="4296561"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l" rtl="0"/>
            <a:r>
              <a:rPr lang="en-US" sz="2400" kern="1200" dirty="0">
                <a:solidFill>
                  <a:prstClr val="white"/>
                </a:solidFill>
                <a:latin typeface="Calibri"/>
                <a:ea typeface="+mn-ea"/>
                <a:cs typeface="+mn-cs"/>
              </a:rPr>
              <a:t>COSMOLOGICAL:  </a:t>
            </a:r>
            <a:r>
              <a:rPr lang="en-US" sz="2400" kern="1200" dirty="0" smtClean="0">
                <a:solidFill>
                  <a:prstClr val="white"/>
                </a:solidFill>
                <a:latin typeface="Calibri"/>
                <a:ea typeface="+mn-ea"/>
                <a:cs typeface="+mn-cs"/>
              </a:rPr>
              <a:t>FINE TUNNING</a:t>
            </a:r>
            <a:endParaRPr lang="en-US" sz="2400" kern="1200" dirty="0">
              <a:solidFill>
                <a:prstClr val="white"/>
              </a:solidFill>
              <a:latin typeface="Calibri"/>
              <a:ea typeface="+mn-ea"/>
              <a:cs typeface="+mn-cs"/>
            </a:endParaRPr>
          </a:p>
        </p:txBody>
      </p:sp>
      <p:sp>
        <p:nvSpPr>
          <p:cNvPr id="5" name="TextBox 4"/>
          <p:cNvSpPr txBox="1"/>
          <p:nvPr/>
        </p:nvSpPr>
        <p:spPr>
          <a:xfrm>
            <a:off x="5029200" y="152400"/>
            <a:ext cx="3886200"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365760" lvl="2" indent="-457200"/>
            <a:r>
              <a:rPr lang="en-US" dirty="0">
                <a:solidFill>
                  <a:srgbClr val="9BBB59">
                    <a:lumMod val="20000"/>
                    <a:lumOff val="80000"/>
                  </a:srgbClr>
                </a:solidFill>
              </a:rPr>
              <a:t>Faulkner, D. R., (2005.) Fingerprints of the Divine Around Us. In Ashton J., </a:t>
            </a:r>
            <a:r>
              <a:rPr lang="en-US" dirty="0" err="1">
                <a:solidFill>
                  <a:srgbClr val="9BBB59">
                    <a:lumMod val="20000"/>
                    <a:lumOff val="80000"/>
                  </a:srgbClr>
                </a:solidFill>
              </a:rPr>
              <a:t>Westacott</a:t>
            </a:r>
            <a:r>
              <a:rPr lang="en-US" dirty="0">
                <a:solidFill>
                  <a:srgbClr val="9BBB59">
                    <a:lumMod val="20000"/>
                    <a:lumOff val="80000"/>
                  </a:srgbClr>
                </a:solidFill>
              </a:rPr>
              <a:t> M. (</a:t>
            </a:r>
            <a:r>
              <a:rPr lang="en-US" dirty="0" err="1">
                <a:solidFill>
                  <a:srgbClr val="9BBB59">
                    <a:lumMod val="20000"/>
                    <a:lumOff val="80000"/>
                  </a:srgbClr>
                </a:solidFill>
              </a:rPr>
              <a:t>Eds</a:t>
            </a:r>
            <a:r>
              <a:rPr lang="en-US" dirty="0">
                <a:solidFill>
                  <a:srgbClr val="9BBB59">
                    <a:lumMod val="20000"/>
                    <a:lumOff val="80000"/>
                  </a:srgbClr>
                </a:solidFill>
              </a:rPr>
              <a:t>), </a:t>
            </a:r>
            <a:r>
              <a:rPr lang="en-US" i="1" dirty="0">
                <a:solidFill>
                  <a:srgbClr val="9BBB59">
                    <a:lumMod val="20000"/>
                    <a:lumOff val="80000"/>
                  </a:srgbClr>
                </a:solidFill>
              </a:rPr>
              <a:t>The Big Argument: Does God Exists? (</a:t>
            </a:r>
            <a:r>
              <a:rPr lang="en-US" dirty="0">
                <a:solidFill>
                  <a:srgbClr val="9BBB59">
                    <a:lumMod val="20000"/>
                    <a:lumOff val="80000"/>
                  </a:srgbClr>
                </a:solidFill>
              </a:rPr>
              <a:t>pp. 27-38). Green Forest, AR:  Master </a:t>
            </a:r>
            <a:r>
              <a:rPr lang="en-US" dirty="0" smtClean="0">
                <a:solidFill>
                  <a:srgbClr val="9BBB59">
                    <a:lumMod val="20000"/>
                    <a:lumOff val="80000"/>
                  </a:srgbClr>
                </a:solidFill>
              </a:rPr>
              <a:t>Books</a:t>
            </a:r>
            <a:endParaRPr lang="en-US" sz="1400"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152400"/>
            <a:ext cx="4296561" cy="1015663"/>
          </a:xfrm>
          <a:prstGeom prst="rect">
            <a:avLst/>
          </a:prstGeom>
          <a:noFill/>
        </p:spPr>
        <p:txBody>
          <a:bodyPr wrap="square" rtlCol="0">
            <a:spAutoFit/>
          </a:bodyPr>
          <a:lstStyle/>
          <a:p>
            <a:pPr algn="l" rtl="0"/>
            <a:r>
              <a:rPr lang="en-US" sz="2000" i="1" kern="1200" dirty="0">
                <a:solidFill>
                  <a:srgbClr val="9BBB59">
                    <a:lumMod val="20000"/>
                    <a:lumOff val="80000"/>
                  </a:srgbClr>
                </a:solidFill>
                <a:latin typeface="Calibri"/>
                <a:ea typeface="+mn-ea"/>
                <a:cs typeface="+mn-cs"/>
              </a:rPr>
              <a:t>“The heavens declare the glory of God; And the firmament shows His handiwork” (Ps. 19:1)</a:t>
            </a:r>
          </a:p>
        </p:txBody>
      </p:sp>
      <p:sp>
        <p:nvSpPr>
          <p:cNvPr id="3" name="TextBox 2"/>
          <p:cNvSpPr txBox="1"/>
          <p:nvPr/>
        </p:nvSpPr>
        <p:spPr>
          <a:xfrm>
            <a:off x="533400" y="2133600"/>
            <a:ext cx="8077200" cy="3785652"/>
          </a:xfrm>
          <a:prstGeom prst="rect">
            <a:avLst/>
          </a:prstGeom>
          <a:noFill/>
        </p:spPr>
        <p:txBody>
          <a:bodyPr wrap="square" rtlCol="0">
            <a:spAutoFit/>
          </a:bodyPr>
          <a:lstStyle/>
          <a:p>
            <a:pPr algn="l" rtl="0">
              <a:lnSpc>
                <a:spcPts val="3600"/>
              </a:lnSpc>
            </a:pPr>
            <a:r>
              <a:rPr lang="en-US" sz="3200" b="1" kern="1200"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a:ea typeface="+mn-ea"/>
                <a:cs typeface="+mn-cs"/>
              </a:rPr>
              <a:t>“If the initial expansion rate was infinitesimally less than just right, the universe would have quickly re-contracted upon itself. If the expansion rate were slightly greater, the universe would have rapidly expanded to such low density that no galaxies, stars, planets, or people would exist. Either way, we would not be here</a:t>
            </a:r>
            <a:r>
              <a:rPr lang="en-US" sz="3200" b="1" kern="1200"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a:ea typeface="+mn-ea"/>
                <a:cs typeface="+mn-cs"/>
              </a:rPr>
              <a:t>.”</a:t>
            </a:r>
            <a:endParaRPr lang="en-US" sz="3200" b="1" kern="1200"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Calibri"/>
              <a:ea typeface="+mn-ea"/>
              <a:cs typeface="+mn-cs"/>
            </a:endParaRPr>
          </a:p>
        </p:txBody>
      </p:sp>
      <p:sp>
        <p:nvSpPr>
          <p:cNvPr id="4" name="TextBox 3"/>
          <p:cNvSpPr txBox="1"/>
          <p:nvPr/>
        </p:nvSpPr>
        <p:spPr>
          <a:xfrm>
            <a:off x="533400" y="1219200"/>
            <a:ext cx="4296561"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l" rtl="0"/>
            <a:r>
              <a:rPr lang="en-US" sz="2400" kern="1200" dirty="0">
                <a:solidFill>
                  <a:prstClr val="white"/>
                </a:solidFill>
                <a:latin typeface="Calibri"/>
                <a:ea typeface="+mn-ea"/>
                <a:cs typeface="+mn-cs"/>
              </a:rPr>
              <a:t>COSMOLOGICAL:  FINE TUNNING</a:t>
            </a:r>
          </a:p>
        </p:txBody>
      </p:sp>
      <p:sp>
        <p:nvSpPr>
          <p:cNvPr id="5" name="TextBox 4"/>
          <p:cNvSpPr txBox="1"/>
          <p:nvPr/>
        </p:nvSpPr>
        <p:spPr>
          <a:xfrm>
            <a:off x="5029200" y="152400"/>
            <a:ext cx="3886200"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365760" lvl="2" indent="-457200"/>
            <a:r>
              <a:rPr lang="en-US" dirty="0">
                <a:solidFill>
                  <a:srgbClr val="9BBB59">
                    <a:lumMod val="20000"/>
                    <a:lumOff val="80000"/>
                  </a:srgbClr>
                </a:solidFill>
              </a:rPr>
              <a:t>Faulkner, D. R., (2005.) Fingerprints of the Divine Around Us. In Ashton J., </a:t>
            </a:r>
            <a:r>
              <a:rPr lang="en-US" dirty="0" err="1">
                <a:solidFill>
                  <a:srgbClr val="9BBB59">
                    <a:lumMod val="20000"/>
                    <a:lumOff val="80000"/>
                  </a:srgbClr>
                </a:solidFill>
              </a:rPr>
              <a:t>Westacott</a:t>
            </a:r>
            <a:r>
              <a:rPr lang="en-US" dirty="0">
                <a:solidFill>
                  <a:srgbClr val="9BBB59">
                    <a:lumMod val="20000"/>
                    <a:lumOff val="80000"/>
                  </a:srgbClr>
                </a:solidFill>
              </a:rPr>
              <a:t> M. (</a:t>
            </a:r>
            <a:r>
              <a:rPr lang="en-US" dirty="0" err="1">
                <a:solidFill>
                  <a:srgbClr val="9BBB59">
                    <a:lumMod val="20000"/>
                    <a:lumOff val="80000"/>
                  </a:srgbClr>
                </a:solidFill>
              </a:rPr>
              <a:t>Eds</a:t>
            </a:r>
            <a:r>
              <a:rPr lang="en-US" dirty="0">
                <a:solidFill>
                  <a:srgbClr val="9BBB59">
                    <a:lumMod val="20000"/>
                    <a:lumOff val="80000"/>
                  </a:srgbClr>
                </a:solidFill>
              </a:rPr>
              <a:t>), </a:t>
            </a:r>
            <a:r>
              <a:rPr lang="en-US" i="1" dirty="0">
                <a:solidFill>
                  <a:srgbClr val="9BBB59">
                    <a:lumMod val="20000"/>
                    <a:lumOff val="80000"/>
                  </a:srgbClr>
                </a:solidFill>
              </a:rPr>
              <a:t>The Big Argument: Does God Exists? (</a:t>
            </a:r>
            <a:r>
              <a:rPr lang="en-US" dirty="0">
                <a:solidFill>
                  <a:srgbClr val="9BBB59">
                    <a:lumMod val="20000"/>
                    <a:lumOff val="80000"/>
                  </a:srgbClr>
                </a:solidFill>
              </a:rPr>
              <a:t>pp. 27-38). Green Forest, AR:  Master </a:t>
            </a:r>
            <a:r>
              <a:rPr lang="en-US" dirty="0" smtClean="0">
                <a:solidFill>
                  <a:srgbClr val="9BBB59">
                    <a:lumMod val="20000"/>
                    <a:lumOff val="80000"/>
                  </a:srgbClr>
                </a:solidFill>
              </a:rPr>
              <a:t>Books</a:t>
            </a:r>
            <a:endParaRPr lang="en-US" sz="14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Cosmos Required Intelligent Input!</a:t>
            </a:r>
            <a:endParaRPr lang="en-US" dirty="0"/>
          </a:p>
        </p:txBody>
      </p:sp>
      <p:sp>
        <p:nvSpPr>
          <p:cNvPr id="3" name="Text Placeholder 2"/>
          <p:cNvSpPr>
            <a:spLocks noGrp="1"/>
          </p:cNvSpPr>
          <p:nvPr>
            <p:ph type="body" idx="1"/>
          </p:nvPr>
        </p:nvSpPr>
        <p:spPr>
          <a:xfrm>
            <a:off x="1219200" y="2057400"/>
            <a:ext cx="6781800" cy="685800"/>
          </a:xfrm>
        </p:spPr>
        <p:txBody>
          <a:bodyPr>
            <a:normAutofit/>
          </a:bodyPr>
          <a:lstStyle/>
          <a:p>
            <a:pPr algn="l"/>
            <a:r>
              <a:rPr lang="en-US" sz="2400" dirty="0" smtClean="0"/>
              <a:t>CONCLUSION:</a:t>
            </a:r>
            <a:endParaRPr lang="en-US" sz="2400" dirty="0"/>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228600"/>
            <a:ext cx="8686800" cy="1524000"/>
          </a:xfrm>
          <a:solidFill>
            <a:srgbClr val="4D4D4D"/>
          </a:solidFill>
          <a:ln>
            <a:solidFill>
              <a:schemeClr val="tx2"/>
            </a:solidFill>
          </a:ln>
        </p:spPr>
        <p:txBody>
          <a:bodyPr/>
          <a:lstStyle/>
          <a:p>
            <a:endParaRPr lang="en-US"/>
          </a:p>
        </p:txBody>
      </p:sp>
      <p:sp>
        <p:nvSpPr>
          <p:cNvPr id="109571" name="Rectangle 3"/>
          <p:cNvSpPr>
            <a:spLocks noGrp="1" noChangeArrowheads="1"/>
          </p:cNvSpPr>
          <p:nvPr>
            <p:ph type="body" idx="1"/>
          </p:nvPr>
        </p:nvSpPr>
        <p:spPr>
          <a:xfrm>
            <a:off x="228600" y="2895600"/>
            <a:ext cx="8686800" cy="3657600"/>
          </a:xfrm>
          <a:noFill/>
          <a:ln>
            <a:solidFill>
              <a:schemeClr val="tx1"/>
            </a:solidFill>
          </a:ln>
        </p:spPr>
        <p:txBody>
          <a:bodyPr/>
          <a:lstStyle/>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Hear the Word of God---</a:t>
            </a:r>
            <a:r>
              <a:rPr lang="en-US" sz="2800" b="1" dirty="0">
                <a:solidFill>
                  <a:schemeClr val="accent6">
                    <a:lumMod val="20000"/>
                    <a:lumOff val="80000"/>
                  </a:schemeClr>
                </a:solidFill>
                <a:effectLst>
                  <a:outerShdw blurRad="38100" dist="38100" dir="2700000" algn="tl">
                    <a:srgbClr val="000000"/>
                  </a:outerShdw>
                </a:effectLst>
              </a:rPr>
              <a:t>Rom. 10:17</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Believing In Your Heart-</a:t>
            </a:r>
            <a:r>
              <a:rPr lang="en-US" sz="3200" b="1" dirty="0" smtClean="0">
                <a:solidFill>
                  <a:schemeClr val="accent6">
                    <a:lumMod val="20000"/>
                    <a:lumOff val="80000"/>
                  </a:schemeClr>
                </a:solidFill>
                <a:effectLst>
                  <a:outerShdw blurRad="38100" dist="38100" dir="2700000" algn="tl">
                    <a:srgbClr val="000000"/>
                  </a:outerShdw>
                </a:effectLst>
              </a:rPr>
              <a:t>--</a:t>
            </a:r>
            <a:r>
              <a:rPr lang="en-US" sz="2800" b="1" dirty="0" smtClean="0">
                <a:solidFill>
                  <a:schemeClr val="accent6">
                    <a:lumMod val="20000"/>
                    <a:lumOff val="80000"/>
                  </a:schemeClr>
                </a:solidFill>
                <a:effectLst>
                  <a:outerShdw blurRad="38100" dist="38100" dir="2700000" algn="tl">
                    <a:srgbClr val="000000"/>
                  </a:outerShdw>
                </a:effectLst>
              </a:rPr>
              <a:t>Heb. 11:6</a:t>
            </a:r>
            <a:endParaRPr lang="en-US" sz="2800" b="1" dirty="0">
              <a:solidFill>
                <a:schemeClr val="accent6">
                  <a:lumMod val="20000"/>
                  <a:lumOff val="80000"/>
                </a:schemeClr>
              </a:solidFill>
              <a:effectLst>
                <a:outerShdw blurRad="38100" dist="38100" dir="2700000" algn="tl">
                  <a:srgbClr val="000000"/>
                </a:outerShdw>
              </a:effectLst>
            </a:endParaRP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Repenting Of Your Sins---</a:t>
            </a:r>
            <a:r>
              <a:rPr lang="en-US" sz="2800" b="1" dirty="0">
                <a:solidFill>
                  <a:schemeClr val="accent6">
                    <a:lumMod val="20000"/>
                    <a:lumOff val="80000"/>
                  </a:schemeClr>
                </a:solidFill>
                <a:effectLst>
                  <a:outerShdw blurRad="38100" dist="38100" dir="2700000" algn="tl">
                    <a:srgbClr val="000000"/>
                  </a:outerShdw>
                </a:effectLst>
              </a:rPr>
              <a:t>Acts 2:38</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Confess That Christ Is The Son of God---                </a:t>
            </a:r>
            <a:r>
              <a:rPr lang="en-US" sz="2800" b="1" dirty="0">
                <a:solidFill>
                  <a:schemeClr val="accent6">
                    <a:lumMod val="20000"/>
                    <a:lumOff val="80000"/>
                  </a:schemeClr>
                </a:solidFill>
                <a:effectLst>
                  <a:outerShdw blurRad="38100" dist="38100" dir="2700000" algn="tl">
                    <a:srgbClr val="000000"/>
                  </a:outerShdw>
                </a:effectLst>
              </a:rPr>
              <a:t>Rom. 10:10; Acts 8:37</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 Baptized Into Christ---</a:t>
            </a:r>
            <a:r>
              <a:rPr lang="en-US" sz="2800" b="1" dirty="0">
                <a:solidFill>
                  <a:schemeClr val="accent6">
                    <a:lumMod val="20000"/>
                    <a:lumOff val="80000"/>
                  </a:schemeClr>
                </a:solidFill>
                <a:effectLst>
                  <a:outerShdw blurRad="38100" dist="38100" dir="2700000" algn="tl">
                    <a:srgbClr val="000000"/>
                  </a:outerShdw>
                </a:effectLst>
              </a:rPr>
              <a:t>Gal. 3:26-29</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 Faithful Until Death---</a:t>
            </a:r>
            <a:r>
              <a:rPr lang="en-US" sz="2800" b="1" dirty="0">
                <a:solidFill>
                  <a:schemeClr val="accent6">
                    <a:lumMod val="20000"/>
                    <a:lumOff val="80000"/>
                  </a:schemeClr>
                </a:solidFill>
                <a:effectLst>
                  <a:outerShdw blurRad="38100" dist="38100" dir="2700000" algn="tl">
                    <a:srgbClr val="000000"/>
                  </a:outerShdw>
                </a:effectLst>
              </a:rPr>
              <a:t>Rev. 2:10;  I Cor. 15:58</a:t>
            </a:r>
          </a:p>
        </p:txBody>
      </p:sp>
      <p:sp>
        <p:nvSpPr>
          <p:cNvPr id="109572" name="WordArt 4"/>
          <p:cNvSpPr>
            <a:spLocks noChangeArrowheads="1" noChangeShapeType="1" noTextEdit="1"/>
          </p:cNvSpPr>
          <p:nvPr/>
        </p:nvSpPr>
        <p:spPr bwMode="auto">
          <a:xfrm>
            <a:off x="1066800" y="304800"/>
            <a:ext cx="7162800" cy="1295400"/>
          </a:xfrm>
          <a:prstGeom prst="rect">
            <a:avLst/>
          </a:prstGeom>
        </p:spPr>
        <p:txBody>
          <a:bodyPr wrap="none" fromWordArt="1">
            <a:prstTxWarp prst="textPlain">
              <a:avLst>
                <a:gd name="adj" fmla="val 50000"/>
              </a:avLst>
            </a:prstTxWarp>
          </a:bodyPr>
          <a:lstStyle/>
          <a:p>
            <a:pPr algn="ctr" rtl="0"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ea typeface="+mn-ea"/>
                <a:cs typeface="+mn-cs"/>
              </a:rPr>
              <a:t>THE PLAN FOR</a:t>
            </a:r>
          </a:p>
          <a:p>
            <a:pPr algn="ctr" rtl="0"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ea typeface="+mn-ea"/>
                <a:cs typeface="+mn-cs"/>
              </a:rPr>
              <a:t>YOUR SALVATION</a:t>
            </a:r>
          </a:p>
        </p:txBody>
      </p:sp>
      <p:sp>
        <p:nvSpPr>
          <p:cNvPr id="109573" name="AutoShape 5"/>
          <p:cNvSpPr>
            <a:spLocks noChangeArrowheads="1"/>
          </p:cNvSpPr>
          <p:nvPr/>
        </p:nvSpPr>
        <p:spPr bwMode="auto">
          <a:xfrm>
            <a:off x="1600200" y="1752600"/>
            <a:ext cx="561975" cy="1143000"/>
          </a:xfrm>
          <a:prstGeom prst="downArrow">
            <a:avLst>
              <a:gd name="adj1" fmla="val 50000"/>
              <a:gd name="adj2" fmla="val 50847"/>
            </a:avLst>
          </a:prstGeom>
          <a:solidFill>
            <a:srgbClr val="5F5F5F"/>
          </a:solidFill>
          <a:ln w="9525">
            <a:solidFill>
              <a:schemeClr val="tx2"/>
            </a:solidFill>
            <a:miter lim="800000"/>
            <a:headEnd/>
            <a:tailEnd/>
          </a:ln>
          <a:effectLst/>
        </p:spPr>
        <p:txBody>
          <a:bodyPr vert="eaVert" wrap="none" anchor="ctr"/>
          <a:lstStyle/>
          <a:p>
            <a:pPr algn="l" rtl="0" eaLnBrk="0" fontAlgn="base" hangingPunct="0">
              <a:spcBef>
                <a:spcPct val="0"/>
              </a:spcBef>
              <a:spcAft>
                <a:spcPct val="0"/>
              </a:spcAft>
            </a:pPr>
            <a:endParaRPr lang="en-US" sz="2400" kern="1200">
              <a:solidFill>
                <a:srgbClr val="FFFFFF"/>
              </a:solidFill>
              <a:latin typeface="Times New Roman" pitchFamily="18" charset="0"/>
              <a:ea typeface="+mn-ea"/>
              <a:cs typeface="+mn-cs"/>
            </a:endParaRPr>
          </a:p>
        </p:txBody>
      </p:sp>
      <p:sp>
        <p:nvSpPr>
          <p:cNvPr id="109574" name="AutoShape 6"/>
          <p:cNvSpPr>
            <a:spLocks noChangeArrowheads="1"/>
          </p:cNvSpPr>
          <p:nvPr/>
        </p:nvSpPr>
        <p:spPr bwMode="auto">
          <a:xfrm>
            <a:off x="6858000" y="1752600"/>
            <a:ext cx="609600" cy="1143000"/>
          </a:xfrm>
          <a:prstGeom prst="downArrow">
            <a:avLst>
              <a:gd name="adj1" fmla="val 50000"/>
              <a:gd name="adj2" fmla="val 46875"/>
            </a:avLst>
          </a:prstGeom>
          <a:solidFill>
            <a:srgbClr val="5F5F5F"/>
          </a:solidFill>
          <a:ln w="9525">
            <a:solidFill>
              <a:schemeClr val="tx1"/>
            </a:solidFill>
            <a:miter lim="800000"/>
            <a:headEnd/>
            <a:tailEnd/>
          </a:ln>
          <a:effectLst/>
        </p:spPr>
        <p:txBody>
          <a:bodyPr vert="eaVert" wrap="none" anchor="ctr"/>
          <a:lstStyle/>
          <a:p>
            <a:pPr algn="l" rtl="0" eaLnBrk="0" fontAlgn="base" hangingPunct="0">
              <a:spcBef>
                <a:spcPct val="0"/>
              </a:spcBef>
              <a:spcAft>
                <a:spcPct val="0"/>
              </a:spcAft>
            </a:pPr>
            <a:endParaRPr lang="en-US" sz="2400" kern="1200">
              <a:solidFill>
                <a:srgbClr val="FFFFFF"/>
              </a:solidFill>
              <a:latin typeface="Times New Roman" pitchFamily="18" charset="0"/>
              <a:ea typeface="+mn-ea"/>
              <a:cs typeface="+mn-cs"/>
            </a:endParaRPr>
          </a:p>
        </p:txBody>
      </p:sp>
      <p:sp>
        <p:nvSpPr>
          <p:cNvPr id="109575" name="AutoShape 7"/>
          <p:cNvSpPr>
            <a:spLocks noChangeArrowheads="1"/>
          </p:cNvSpPr>
          <p:nvPr/>
        </p:nvSpPr>
        <p:spPr bwMode="auto">
          <a:xfrm>
            <a:off x="4267200" y="1752600"/>
            <a:ext cx="685800" cy="1143000"/>
          </a:xfrm>
          <a:prstGeom prst="downArrow">
            <a:avLst>
              <a:gd name="adj1" fmla="val 50000"/>
              <a:gd name="adj2" fmla="val 41667"/>
            </a:avLst>
          </a:prstGeom>
          <a:solidFill>
            <a:schemeClr val="tx2"/>
          </a:solidFill>
          <a:ln w="9525">
            <a:solidFill>
              <a:srgbClr val="3366FF"/>
            </a:solidFill>
            <a:miter lim="800000"/>
            <a:headEnd/>
            <a:tailEnd/>
          </a:ln>
          <a:effectLst/>
        </p:spPr>
        <p:txBody>
          <a:bodyPr vert="eaVert" wrap="none" anchor="ctr"/>
          <a:lstStyle/>
          <a:p>
            <a:pPr algn="l" rtl="0" eaLnBrk="0" fontAlgn="base" hangingPunct="0">
              <a:spcBef>
                <a:spcPct val="0"/>
              </a:spcBef>
              <a:spcAft>
                <a:spcPct val="0"/>
              </a:spcAft>
            </a:pPr>
            <a:endParaRPr lang="en-US" sz="2400" kern="1200">
              <a:solidFill>
                <a:srgbClr val="FFFFFF"/>
              </a:solidFill>
              <a:latin typeface="Times New Roman" pitchFamily="18" charset="0"/>
              <a:ea typeface="+mn-ea"/>
              <a:cs typeface="+mn-cs"/>
            </a:endParaRPr>
          </a:p>
        </p:txBody>
      </p:sp>
    </p:spTree>
  </p:cSld>
  <p:clrMapOvr>
    <a:masterClrMapping/>
  </p:clrMapOvr>
  <p:transition spd="med">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61442" name="Picture 2" descr="http://downloads.clipart.com/33394544.png?t=1218325728&amp;h=0460ef16615eb70797b8df77ad2c0d46&amp;u=stevenjwallace"/>
          <p:cNvPicPr>
            <a:picLocks noChangeAspect="1" noChangeArrowheads="1"/>
          </p:cNvPicPr>
          <p:nvPr/>
        </p:nvPicPr>
        <p:blipFill>
          <a:blip r:embed="rId2"/>
          <a:srcRect/>
          <a:stretch>
            <a:fillRect/>
          </a:stretch>
        </p:blipFill>
        <p:spPr bwMode="auto">
          <a:xfrm>
            <a:off x="0" y="2571315"/>
            <a:ext cx="4572000" cy="4286685"/>
          </a:xfrm>
          <a:prstGeom prst="rect">
            <a:avLst/>
          </a:prstGeom>
          <a:noFill/>
        </p:spPr>
      </p:pic>
      <p:sp>
        <p:nvSpPr>
          <p:cNvPr id="5" name="TextBox 4"/>
          <p:cNvSpPr txBox="1"/>
          <p:nvPr/>
        </p:nvSpPr>
        <p:spPr>
          <a:xfrm>
            <a:off x="1676399" y="457200"/>
            <a:ext cx="6934201" cy="2553474"/>
          </a:xfrm>
          <a:prstGeom prst="wedgeEllipseCallou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Belief in God?…I stopped believing in things like UFO’s and the tooth fairy when I became educated!</a:t>
            </a:r>
            <a:endParaRPr lang="en-US" sz="28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181600"/>
            <a:ext cx="4876800" cy="1143000"/>
          </a:xfrm>
        </p:spPr>
        <p:style>
          <a:lnRef idx="1">
            <a:schemeClr val="accent4"/>
          </a:lnRef>
          <a:fillRef idx="2">
            <a:schemeClr val="accent4"/>
          </a:fillRef>
          <a:effectRef idx="1">
            <a:schemeClr val="accent4"/>
          </a:effectRef>
          <a:fontRef idx="minor">
            <a:schemeClr val="dk1"/>
          </a:fontRef>
        </p:style>
        <p:txBody>
          <a:bodyPr>
            <a:normAutofit/>
          </a:bodyPr>
          <a:lstStyle/>
          <a:p>
            <a:r>
              <a:rPr lang="en-US" sz="6000" dirty="0" smtClean="0">
                <a:latin typeface="Adobe Garamond Pro Bold" pitchFamily="18" charset="0"/>
              </a:rPr>
              <a:t>Scientism</a:t>
            </a:r>
            <a:endParaRPr lang="en-US" dirty="0">
              <a:latin typeface="Adobe Garamond Pro Bold" pitchFamily="18" charset="0"/>
            </a:endParaRPr>
          </a:p>
        </p:txBody>
      </p:sp>
      <p:sp>
        <p:nvSpPr>
          <p:cNvPr id="3" name="Content Placeholder 2"/>
          <p:cNvSpPr>
            <a:spLocks noGrp="1"/>
          </p:cNvSpPr>
          <p:nvPr>
            <p:ph idx="1"/>
          </p:nvPr>
        </p:nvSpPr>
        <p:spPr>
          <a:xfrm>
            <a:off x="304800" y="304800"/>
            <a:ext cx="8534400" cy="3352800"/>
          </a:xfrm>
          <a:prstGeom prst="cloudCallout">
            <a:avLst>
              <a:gd name="adj1" fmla="val 19743"/>
              <a:gd name="adj2" fmla="val 63082"/>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buNone/>
            </a:pPr>
            <a:r>
              <a:rPr lang="en-US" sz="2800" dirty="0" smtClean="0"/>
              <a:t>“Belief in the unseen is weird…why should I believe in God? People who pray to something “unseen” are loony. </a:t>
            </a:r>
          </a:p>
          <a:p>
            <a:pPr algn="ctr">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won’t believe anything unless I can see it</a:t>
            </a:r>
            <a:r>
              <a:rPr lang="en-US" sz="2800" dirty="0" smtClean="0"/>
              <a:t>.”</a:t>
            </a:r>
            <a:endParaRPr lang="en-US" sz="2800" dirty="0"/>
          </a:p>
        </p:txBody>
      </p:sp>
      <p:pic>
        <p:nvPicPr>
          <p:cNvPr id="1028" name="Picture 4" descr="http://downloads.clipart.com/33394574.png?t=1218325628&amp;h=31cedc412a376c5b7f408689b8955a82&amp;u=stevenjwallace"/>
          <p:cNvPicPr>
            <a:picLocks noChangeAspect="1" noChangeArrowheads="1"/>
          </p:cNvPicPr>
          <p:nvPr/>
        </p:nvPicPr>
        <p:blipFill>
          <a:blip r:embed="rId3"/>
          <a:srcRect/>
          <a:stretch>
            <a:fillRect/>
          </a:stretch>
        </p:blipFill>
        <p:spPr bwMode="auto">
          <a:xfrm>
            <a:off x="6096000" y="3254215"/>
            <a:ext cx="3349625" cy="399711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495800" cy="792162"/>
          </a:xfrm>
        </p:spPr>
        <p:style>
          <a:lnRef idx="0">
            <a:schemeClr val="accent2"/>
          </a:lnRef>
          <a:fillRef idx="3">
            <a:schemeClr val="accent2"/>
          </a:fillRef>
          <a:effectRef idx="3">
            <a:schemeClr val="accent2"/>
          </a:effectRef>
          <a:fontRef idx="minor">
            <a:schemeClr val="lt1"/>
          </a:fontRef>
        </p:style>
        <p:txBody>
          <a:bodyPr/>
          <a:lstStyle/>
          <a:p>
            <a:r>
              <a:rPr lang="en-US" dirty="0" smtClean="0"/>
              <a:t>Seeing the Unseen</a:t>
            </a:r>
            <a:endParaRPr lang="en-US" dirty="0"/>
          </a:p>
        </p:txBody>
      </p:sp>
      <p:pic>
        <p:nvPicPr>
          <p:cNvPr id="1026" name="Picture 2" descr="http://downloads.clipart.com/26815659.jpg?t=1218748746&amp;h=ea7db637a180a40c7b79325ae29264d9&amp;u=stevenjwallace"/>
          <p:cNvPicPr>
            <a:picLocks noChangeAspect="1" noChangeArrowheads="1"/>
          </p:cNvPicPr>
          <p:nvPr/>
        </p:nvPicPr>
        <p:blipFill>
          <a:blip r:embed="rId3"/>
          <a:srcRect b="30000"/>
          <a:stretch>
            <a:fillRect/>
          </a:stretch>
        </p:blipFill>
        <p:spPr bwMode="auto">
          <a:xfrm>
            <a:off x="228601" y="1829658"/>
            <a:ext cx="4495800" cy="47235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http://downloads.clipart.com/37030246.jpg?t=1218748870&amp;h=44f16efc1f07b01e0991d0696bf7a317&amp;u=stevenjwallace"/>
          <p:cNvPicPr>
            <a:picLocks noChangeAspect="1" noChangeArrowheads="1"/>
          </p:cNvPicPr>
          <p:nvPr/>
        </p:nvPicPr>
        <p:blipFill>
          <a:blip r:embed="rId4"/>
          <a:srcRect l="31659"/>
          <a:stretch>
            <a:fillRect/>
          </a:stretch>
        </p:blipFill>
        <p:spPr bwMode="auto">
          <a:xfrm>
            <a:off x="5181600" y="2362200"/>
            <a:ext cx="3495588" cy="3409950"/>
          </a:xfrm>
          <a:prstGeom prst="ellipse">
            <a:avLst/>
          </a:prstGeom>
          <a:ln>
            <a:noFill/>
          </a:ln>
          <a:effectLst>
            <a:softEdge rad="112500"/>
          </a:effectLst>
        </p:spPr>
      </p:pic>
      <p:sp>
        <p:nvSpPr>
          <p:cNvPr id="6" name="TextBox 5"/>
          <p:cNvSpPr txBox="1"/>
          <p:nvPr/>
        </p:nvSpPr>
        <p:spPr>
          <a:xfrm>
            <a:off x="4953000" y="1066800"/>
            <a:ext cx="3733800" cy="2017574"/>
          </a:xfrm>
          <a:prstGeom prst="leftArrow">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t>I Don’t Have To See The </a:t>
            </a:r>
            <a:r>
              <a:rPr lang="en-US" sz="3600" b="1" spc="600" dirty="0" smtClean="0"/>
              <a:t>FLAMES</a:t>
            </a:r>
            <a:endParaRPr lang="en-US" sz="2400" b="1" spc="600" dirty="0"/>
          </a:p>
        </p:txBody>
      </p:sp>
      <p:sp>
        <p:nvSpPr>
          <p:cNvPr id="7" name="TextBox 6"/>
          <p:cNvSpPr txBox="1"/>
          <p:nvPr/>
        </p:nvSpPr>
        <p:spPr>
          <a:xfrm>
            <a:off x="5181600" y="5181600"/>
            <a:ext cx="3678508" cy="1461611"/>
          </a:xfrm>
          <a:prstGeom prst="upArrowCallout">
            <a:avLst>
              <a:gd name="adj1" fmla="val 44891"/>
              <a:gd name="adj2" fmla="val 40629"/>
              <a:gd name="adj3" fmla="val 25000"/>
              <a:gd name="adj4" fmla="val 64977"/>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t>To Know They Were In This </a:t>
            </a:r>
            <a:r>
              <a:rPr lang="en-US" sz="3200" b="1" spc="300" dirty="0" smtClean="0"/>
              <a:t>FOREST</a:t>
            </a:r>
            <a:endParaRPr lang="en-US" sz="2400" b="1" spc="3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1000"/>
                                        <p:tgtEl>
                                          <p:spTgt spid="10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Believe In George Washington?</a:t>
            </a:r>
            <a:endParaRPr lang="en-US" dirty="0"/>
          </a:p>
        </p:txBody>
      </p:sp>
      <p:sp>
        <p:nvSpPr>
          <p:cNvPr id="3" name="Content Placeholder 2"/>
          <p:cNvSpPr>
            <a:spLocks noGrp="1"/>
          </p:cNvSpPr>
          <p:nvPr>
            <p:ph idx="1"/>
          </p:nvPr>
        </p:nvSpPr>
        <p:spPr>
          <a:xfrm>
            <a:off x="4648200" y="1600200"/>
            <a:ext cx="4038600" cy="4525963"/>
          </a:xfrm>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r>
              <a:rPr lang="en-US" dirty="0" smtClean="0">
                <a:solidFill>
                  <a:schemeClr val="accent4">
                    <a:lumMod val="75000"/>
                  </a:schemeClr>
                </a:solidFill>
              </a:rPr>
              <a:t>Do you believe he was our first president?</a:t>
            </a:r>
          </a:p>
          <a:p>
            <a:r>
              <a:rPr lang="en-US" dirty="0" smtClean="0">
                <a:solidFill>
                  <a:schemeClr val="accent4">
                    <a:lumMod val="75000"/>
                  </a:schemeClr>
                </a:solidFill>
              </a:rPr>
              <a:t>Do you believe he even existed?</a:t>
            </a:r>
          </a:p>
          <a:p>
            <a:pPr lvl="1"/>
            <a:r>
              <a:rPr lang="en-US" dirty="0" smtClean="0">
                <a:solidFill>
                  <a:schemeClr val="accent4">
                    <a:lumMod val="75000"/>
                  </a:schemeClr>
                </a:solidFill>
              </a:rPr>
              <a:t>Have you seen him?</a:t>
            </a:r>
          </a:p>
          <a:p>
            <a:pPr lvl="1"/>
            <a:r>
              <a:rPr lang="en-US" dirty="0" smtClean="0">
                <a:solidFill>
                  <a:schemeClr val="accent4">
                    <a:lumMod val="75000"/>
                  </a:schemeClr>
                </a:solidFill>
              </a:rPr>
              <a:t>Have you heard him?</a:t>
            </a:r>
          </a:p>
          <a:p>
            <a:pPr lvl="1"/>
            <a:r>
              <a:rPr lang="en-US" dirty="0" smtClean="0">
                <a:solidFill>
                  <a:schemeClr val="accent4">
                    <a:lumMod val="75000"/>
                  </a:schemeClr>
                </a:solidFill>
              </a:rPr>
              <a:t>Have you talked with him?</a:t>
            </a:r>
            <a:endParaRPr lang="en-US" dirty="0">
              <a:solidFill>
                <a:schemeClr val="accent4">
                  <a:lumMod val="75000"/>
                </a:schemeClr>
              </a:solidFill>
            </a:endParaRPr>
          </a:p>
        </p:txBody>
      </p:sp>
      <p:pic>
        <p:nvPicPr>
          <p:cNvPr id="34818" name="Picture 2" descr="http://downloads.clipart.com/25167137.png?t=1217045368&amp;h=14bb9844ca08cda8052adf7a39580821&amp;u=stevenjwallace"/>
          <p:cNvPicPr>
            <a:picLocks noChangeAspect="1" noChangeArrowheads="1"/>
          </p:cNvPicPr>
          <p:nvPr/>
        </p:nvPicPr>
        <p:blipFill>
          <a:blip r:embed="rId3"/>
          <a:srcRect/>
          <a:stretch>
            <a:fillRect/>
          </a:stretch>
        </p:blipFill>
        <p:spPr bwMode="auto">
          <a:xfrm>
            <a:off x="914400" y="1295400"/>
            <a:ext cx="3406775" cy="524657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Believe in Mount Rushmore?</a:t>
            </a:r>
            <a:endParaRPr lang="en-US" dirty="0"/>
          </a:p>
        </p:txBody>
      </p:sp>
      <p:sp>
        <p:nvSpPr>
          <p:cNvPr id="3" name="Content Placeholder 2"/>
          <p:cNvSpPr>
            <a:spLocks noGrp="1"/>
          </p:cNvSpPr>
          <p:nvPr>
            <p:ph idx="1"/>
          </p:nvPr>
        </p:nvSpPr>
        <p:spPr>
          <a:xfrm>
            <a:off x="4876800" y="1600200"/>
            <a:ext cx="4114800" cy="5029200"/>
          </a:xfrm>
        </p:spPr>
        <p:txBody>
          <a:bodyPr>
            <a:normAutofit fontScale="92500" lnSpcReduction="20000"/>
          </a:bodyPr>
          <a:lstStyle/>
          <a:p>
            <a:r>
              <a:rPr lang="en-US" dirty="0" smtClean="0"/>
              <a:t>Do you believe it is real or a fabrication?</a:t>
            </a:r>
          </a:p>
          <a:p>
            <a:r>
              <a:rPr lang="en-US" dirty="0" smtClean="0"/>
              <a:t>If you believe it real…</a:t>
            </a:r>
          </a:p>
          <a:p>
            <a:pPr lvl="1"/>
            <a:r>
              <a:rPr lang="en-US" dirty="0" smtClean="0"/>
              <a:t>Do you believe it was given to us by aliens?</a:t>
            </a:r>
          </a:p>
          <a:p>
            <a:pPr lvl="1"/>
            <a:r>
              <a:rPr lang="en-US" dirty="0" smtClean="0"/>
              <a:t>Do you believe it was the product of erosion?</a:t>
            </a:r>
          </a:p>
          <a:p>
            <a:pPr lvl="1"/>
            <a:r>
              <a:rPr lang="en-US" dirty="0" smtClean="0"/>
              <a:t>Do you believe it was the product of random and violent explosions?</a:t>
            </a:r>
          </a:p>
          <a:p>
            <a:pPr lvl="1"/>
            <a:r>
              <a:rPr lang="en-US" dirty="0" smtClean="0"/>
              <a:t>Do you believe it was designed by intelligence?</a:t>
            </a:r>
          </a:p>
        </p:txBody>
      </p:sp>
      <p:pic>
        <p:nvPicPr>
          <p:cNvPr id="30722" name="Picture 2" descr="http://downloads.clipart.com/7721586.jpg?t=1217044891&amp;h=07c7ee1834b355466bf8b6b7681d3798&amp;u=stevenjwallace"/>
          <p:cNvPicPr>
            <a:picLocks noChangeAspect="1" noChangeArrowheads="1"/>
          </p:cNvPicPr>
          <p:nvPr/>
        </p:nvPicPr>
        <p:blipFill>
          <a:blip r:embed="rId3"/>
          <a:srcRect b="13891"/>
          <a:stretch>
            <a:fillRect/>
          </a:stretch>
        </p:blipFill>
        <p:spPr bwMode="auto">
          <a:xfrm>
            <a:off x="0" y="1143000"/>
            <a:ext cx="4737100" cy="5715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 Believe In God</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81000" y="1600200"/>
            <a:ext cx="4267200" cy="5257800"/>
          </a:xfrm>
        </p:spPr>
        <p:txBody>
          <a:bodyPr>
            <a:normAutofit fontScale="77500" lnSpcReduction="20000"/>
          </a:bodyPr>
          <a:lstStyle/>
          <a:p>
            <a:r>
              <a:rPr lang="en-US" dirty="0" smtClean="0"/>
              <a:t>Because it is natural and reasonable (Rom. 1:20, 21)</a:t>
            </a:r>
          </a:p>
          <a:p>
            <a:r>
              <a:rPr lang="en-US" dirty="0" smtClean="0"/>
              <a:t>Because </a:t>
            </a:r>
            <a:r>
              <a:rPr lang="en-US" dirty="0" smtClean="0"/>
              <a:t>scientific </a:t>
            </a:r>
            <a:r>
              <a:rPr lang="en-US" dirty="0" smtClean="0"/>
              <a:t>evidence is compelling</a:t>
            </a:r>
          </a:p>
          <a:p>
            <a:r>
              <a:rPr lang="en-US" dirty="0" smtClean="0"/>
              <a:t>Because alternative answers fail</a:t>
            </a:r>
          </a:p>
          <a:p>
            <a:pPr lvl="1"/>
            <a:r>
              <a:rPr lang="en-US" dirty="0" smtClean="0"/>
              <a:t>Darwinism Versus Design?</a:t>
            </a:r>
          </a:p>
          <a:p>
            <a:r>
              <a:rPr lang="en-US" dirty="0" smtClean="0"/>
              <a:t>Because the Bible is His word</a:t>
            </a:r>
          </a:p>
          <a:p>
            <a:pPr lvl="1"/>
            <a:r>
              <a:rPr lang="en-US" dirty="0" smtClean="0"/>
              <a:t>If the Bible is the word of God, then God exists</a:t>
            </a:r>
          </a:p>
          <a:p>
            <a:r>
              <a:rPr lang="en-US" dirty="0" smtClean="0"/>
              <a:t>Because Jesus is the Son of God</a:t>
            </a:r>
          </a:p>
          <a:p>
            <a:pPr lvl="1"/>
            <a:r>
              <a:rPr lang="en-US" dirty="0" smtClean="0"/>
              <a:t>If Jesus is the Son of God, then God exists</a:t>
            </a:r>
            <a:endParaRPr lang="en-US" dirty="0"/>
          </a:p>
        </p:txBody>
      </p:sp>
      <p:sp>
        <p:nvSpPr>
          <p:cNvPr id="4" name="TextBox 3"/>
          <p:cNvSpPr txBox="1"/>
          <p:nvPr/>
        </p:nvSpPr>
        <p:spPr>
          <a:xfrm>
            <a:off x="5105400" y="2514600"/>
            <a:ext cx="3886200" cy="1815882"/>
          </a:xfrm>
          <a:prstGeom prst="rect">
            <a:avLst/>
          </a:prstGeom>
          <a:noFill/>
        </p:spPr>
        <p:txBody>
          <a:bodyPr wrap="square" rtlCol="0">
            <a:spAutoFit/>
          </a:bodyPr>
          <a:lstStyle/>
          <a:p>
            <a:r>
              <a:rPr lang="en-US" sz="2800" dirty="0" smtClean="0"/>
              <a:t>“For every house is built by someone, but He who built all things is God” (Heb. 3:4)</a:t>
            </a:r>
            <a:endParaRPr lang="en-US" sz="2800" dirty="0"/>
          </a:p>
        </p:txBody>
      </p:sp>
      <p:pic>
        <p:nvPicPr>
          <p:cNvPr id="8194" name="Picture 2" descr="http://downloads.clipart.com/19898340.png?t=1217040842&amp;h=90021d208f2b995608c72639beb1379b&amp;u=stevenjwallace"/>
          <p:cNvPicPr>
            <a:picLocks noChangeAspect="1" noChangeArrowheads="1"/>
          </p:cNvPicPr>
          <p:nvPr/>
        </p:nvPicPr>
        <p:blipFill>
          <a:blip r:embed="rId3"/>
          <a:srcRect/>
          <a:stretch>
            <a:fillRect/>
          </a:stretch>
        </p:blipFill>
        <p:spPr bwMode="auto">
          <a:xfrm>
            <a:off x="5410200" y="76200"/>
            <a:ext cx="2819400" cy="2351646"/>
          </a:xfrm>
          <a:prstGeom prst="rect">
            <a:avLst/>
          </a:prstGeom>
          <a:noFill/>
        </p:spPr>
      </p:pic>
      <p:pic>
        <p:nvPicPr>
          <p:cNvPr id="8196" name="Picture 4" descr="http://downloads.clipart.com/7233791.jpg?t=1217041156&amp;h=937c7229e9029c6340d6945ba6a22140&amp;u=stevenjwallace"/>
          <p:cNvPicPr>
            <a:picLocks noChangeAspect="1" noChangeArrowheads="1"/>
          </p:cNvPicPr>
          <p:nvPr/>
        </p:nvPicPr>
        <p:blipFill>
          <a:blip r:embed="rId4"/>
          <a:srcRect/>
          <a:stretch>
            <a:fillRect/>
          </a:stretch>
        </p:blipFill>
        <p:spPr bwMode="auto">
          <a:xfrm>
            <a:off x="5486400" y="4113408"/>
            <a:ext cx="3657600" cy="2744592"/>
          </a:xfrm>
          <a:prstGeom prst="ellipse">
            <a:avLst/>
          </a:prstGeom>
          <a:ln>
            <a:noFill/>
          </a:ln>
          <a:effectLst>
            <a:softEdge rad="112500"/>
          </a:effectLst>
        </p:spPr>
      </p:pic>
      <p:cxnSp>
        <p:nvCxnSpPr>
          <p:cNvPr id="8" name="Straight Connector 7"/>
          <p:cNvCxnSpPr/>
          <p:nvPr/>
        </p:nvCxnSpPr>
        <p:spPr>
          <a:xfrm rot="5400000">
            <a:off x="2247900" y="3771900"/>
            <a:ext cx="4800600" cy="1588"/>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50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Seeing the Invisible Attributes of God From the Creation!</a:t>
            </a:r>
            <a:endParaRPr lang="en-US" sz="2400" dirty="0"/>
          </a:p>
        </p:txBody>
      </p:sp>
      <p:sp>
        <p:nvSpPr>
          <p:cNvPr id="5" name="Content Placeholder 4"/>
          <p:cNvSpPr>
            <a:spLocks noGrp="1"/>
          </p:cNvSpPr>
          <p:nvPr>
            <p:ph idx="1"/>
          </p:nvPr>
        </p:nvSpPr>
        <p:spPr/>
        <p:txBody>
          <a:bodyPr>
            <a:normAutofit fontScale="92500" lnSpcReduction="20000"/>
          </a:bodyPr>
          <a:lstStyle/>
          <a:p>
            <a:r>
              <a:rPr lang="en-US" dirty="0" smtClean="0"/>
              <a:t>Power/energy, atomic power, heat energy</a:t>
            </a:r>
          </a:p>
          <a:p>
            <a:pPr lvl="1"/>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Extremely Powerful Creator</a:t>
            </a:r>
          </a:p>
          <a:p>
            <a:r>
              <a:rPr lang="en-US" dirty="0" smtClean="0"/>
              <a:t>Living Material</a:t>
            </a:r>
          </a:p>
          <a:p>
            <a:pPr lvl="1"/>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God of Life</a:t>
            </a:r>
          </a:p>
          <a:p>
            <a:r>
              <a:rPr lang="en-US" dirty="0" smtClean="0"/>
              <a:t>Design, Intricacy (universe, body, cellular)</a:t>
            </a:r>
          </a:p>
          <a:p>
            <a:pPr lvl="1"/>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Extremely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I</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ntelligent and Creative</a:t>
            </a:r>
          </a:p>
          <a:p>
            <a:r>
              <a:rPr lang="en-US" dirty="0" smtClean="0"/>
              <a:t>The reality of emotions (feelings, love, hate, empathy, justice, etc.)</a:t>
            </a:r>
          </a:p>
          <a:p>
            <a:pPr lvl="1"/>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An Emotional and Compassionate Creator</a:t>
            </a:r>
          </a:p>
        </p:txBody>
      </p:sp>
      <p:sp>
        <p:nvSpPr>
          <p:cNvPr id="6" name="Text Placeholder 5"/>
          <p:cNvSpPr>
            <a:spLocks noGrp="1"/>
          </p:cNvSpPr>
          <p:nvPr>
            <p:ph type="body" sz="half" idx="2"/>
          </p:nvPr>
        </p:nvSpPr>
        <p:spPr/>
        <p:style>
          <a:lnRef idx="0">
            <a:schemeClr val="accent6"/>
          </a:lnRef>
          <a:fillRef idx="3">
            <a:schemeClr val="accent6"/>
          </a:fillRef>
          <a:effectRef idx="3">
            <a:schemeClr val="accent6"/>
          </a:effectRef>
          <a:fontRef idx="minor">
            <a:schemeClr val="lt1"/>
          </a:fontRef>
        </p:style>
        <p:txBody>
          <a:bodyPr>
            <a:noAutofit/>
          </a:bodyPr>
          <a:lstStyle/>
          <a:p>
            <a:pPr algn="ctr"/>
            <a:r>
              <a:rPr lang="en-US" sz="2400" b="1" dirty="0" smtClean="0"/>
              <a:t>“For since the creation of the world His invisible attributes are clearly seen, being understood by the things that are made, even His eternal power and Godhead, so that they are without excuse” </a:t>
            </a:r>
            <a:br>
              <a:rPr lang="en-US" sz="2400" b="1" dirty="0" smtClean="0"/>
            </a:br>
            <a:r>
              <a:rPr lang="en-US" sz="2400" b="1" dirty="0" smtClean="0"/>
              <a:t>(Rom. 1:21)</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2">
  <a:themeElements>
    <a:clrScheme name="TECH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CH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Globe">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Glob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14329</TotalTime>
  <Words>4944</Words>
  <Application>Microsoft Office PowerPoint</Application>
  <PresentationFormat>On-screen Show (4:3)</PresentationFormat>
  <Paragraphs>295</Paragraphs>
  <Slides>24</Slides>
  <Notes>16</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24</vt:i4>
      </vt:variant>
    </vt:vector>
  </HeadingPairs>
  <TitlesOfParts>
    <vt:vector size="45" baseType="lpstr">
      <vt:lpstr>Arial</vt:lpstr>
      <vt:lpstr>Aharoni</vt:lpstr>
      <vt:lpstr>Cambria</vt:lpstr>
      <vt:lpstr>Alibi</vt:lpstr>
      <vt:lpstr>Bookman Old Style</vt:lpstr>
      <vt:lpstr>Calibri</vt:lpstr>
      <vt:lpstr>Wingdings 2</vt:lpstr>
      <vt:lpstr>Wingdings</vt:lpstr>
      <vt:lpstr>Wingdings 3</vt:lpstr>
      <vt:lpstr>Adobe Caslon Pro</vt:lpstr>
      <vt:lpstr>Arial Black</vt:lpstr>
      <vt:lpstr>Gill Sans MT</vt:lpstr>
      <vt:lpstr>Candara</vt:lpstr>
      <vt:lpstr>Adobe Garamond Pro Bold</vt:lpstr>
      <vt:lpstr>Times New Roman</vt:lpstr>
      <vt:lpstr>Office Theme</vt:lpstr>
      <vt:lpstr>TECH2</vt:lpstr>
      <vt:lpstr>1_Office Theme</vt:lpstr>
      <vt:lpstr>Human</vt:lpstr>
      <vt:lpstr>Origin</vt:lpstr>
      <vt:lpstr>Globe</vt:lpstr>
      <vt:lpstr>PowerPoint Presentation</vt:lpstr>
      <vt:lpstr>Why I Believe</vt:lpstr>
      <vt:lpstr>PowerPoint Presentation</vt:lpstr>
      <vt:lpstr>Scientism</vt:lpstr>
      <vt:lpstr>Seeing the Unseen</vt:lpstr>
      <vt:lpstr>Do You Believe In George Washington?</vt:lpstr>
      <vt:lpstr>Do You Believe in Mount Rushmore?</vt:lpstr>
      <vt:lpstr>I Believe In God</vt:lpstr>
      <vt:lpstr>Seeing the Invisible Attributes of God From the Creation!</vt:lpstr>
      <vt:lpstr>The Forgotten “Origin” of Modern Science</vt:lpstr>
      <vt:lpstr>The Forgotten “Origin” of Modern Science</vt:lpstr>
      <vt:lpstr>1. Design:  Cosmological</vt:lpstr>
      <vt:lpstr>That Which Caused the Universe Should Transcend The Universe</vt:lpstr>
      <vt:lpstr>To Believe That “Time,” “Space,” and “Matter” Have Always Existed…</vt:lpstr>
      <vt:lpstr>“I AM WHO I AM”</vt:lpstr>
      <vt:lpstr>To Create “Time,” “Space,” and “Matter”…</vt:lpstr>
      <vt:lpstr>“Facts” of Astrophysics and Cosmology Agree With the Biblical Model</vt:lpstr>
      <vt:lpstr>Reversal</vt:lpstr>
      <vt:lpstr>Ever Shifting Sand Versus  “The Rock”</vt:lpstr>
      <vt:lpstr>PowerPoint Presentation</vt:lpstr>
      <vt:lpstr>PowerPoint Presentation</vt:lpstr>
      <vt:lpstr>PowerPoint Presentation</vt:lpstr>
      <vt:lpstr>The Cosmos Required Intelligent Input!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 Believe In God</dc:title>
  <dc:creator>Steven J. Wallace</dc:creator>
  <cp:lastModifiedBy>Steven J. Wallace</cp:lastModifiedBy>
  <cp:revision>319</cp:revision>
  <dcterms:created xsi:type="dcterms:W3CDTF">2008-07-22T18:19:54Z</dcterms:created>
  <dcterms:modified xsi:type="dcterms:W3CDTF">2012-11-03T19:14:49Z</dcterms:modified>
</cp:coreProperties>
</file>